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6" r:id="rId4"/>
    <p:sldId id="263" r:id="rId5"/>
    <p:sldId id="279" r:id="rId6"/>
    <p:sldId id="264" r:id="rId7"/>
    <p:sldId id="265" r:id="rId8"/>
    <p:sldId id="266" r:id="rId9"/>
    <p:sldId id="267" r:id="rId10"/>
    <p:sldId id="268" r:id="rId11"/>
    <p:sldId id="271" r:id="rId12"/>
    <p:sldId id="270" r:id="rId13"/>
    <p:sldId id="287" r:id="rId14"/>
    <p:sldId id="272" r:id="rId15"/>
    <p:sldId id="274" r:id="rId16"/>
    <p:sldId id="275" r:id="rId17"/>
    <p:sldId id="276" r:id="rId18"/>
    <p:sldId id="277" r:id="rId19"/>
    <p:sldId id="280" r:id="rId20"/>
    <p:sldId id="282" r:id="rId21"/>
    <p:sldId id="290" r:id="rId22"/>
    <p:sldId id="283" r:id="rId23"/>
    <p:sldId id="291" r:id="rId24"/>
    <p:sldId id="284" r:id="rId25"/>
    <p:sldId id="281" r:id="rId26"/>
    <p:sldId id="285" r:id="rId27"/>
    <p:sldId id="286" r:id="rId28"/>
    <p:sldId id="292" r:id="rId29"/>
    <p:sldId id="294" r:id="rId30"/>
    <p:sldId id="29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232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052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4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8AB4-FE8B-49CB-975E-5E258EE72E21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8CD38-6B55-4703-A3A2-61791C8AF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86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87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39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657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148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05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172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9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0021-55F0-43D8-966B-EDE1CC1F1232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37BF-8233-4021-9A0C-3E4132235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930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78AB4-FE8B-49CB-975E-5E258EE72E21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8CD38-6B55-4703-A3A2-61791C8AF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Review</a:t>
            </a:r>
          </a:p>
          <a:p>
            <a:r>
              <a:rPr lang="en-US" dirty="0" smtClean="0"/>
              <a:t>Inheritance</a:t>
            </a:r>
          </a:p>
          <a:p>
            <a:r>
              <a:rPr lang="en-US" dirty="0" smtClean="0"/>
              <a:t>Overloading and overriding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491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0"/>
            <a:ext cx="3657600" cy="230832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scale(2,5);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line(1, 1, 25, 25);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example2.pde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430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0"/>
            <a:ext cx="320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background(255);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scale(2,2);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624840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grid1.pde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0"/>
            <a:ext cx="3200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ellipse(50,50,40,30);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scale(2,2);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ellipse(50,50,40,30);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grid1.pde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Translate</a:t>
            </a:r>
          </a:p>
          <a:p>
            <a:pPr lvl="1"/>
            <a:r>
              <a:rPr lang="en-US" dirty="0" smtClean="0"/>
              <a:t>The coordinate system is shifted by the given amount in the x and y directions.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translate( x-shift, y-shift);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09600"/>
            <a:ext cx="32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translate(250,250);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grid2.pde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3548065" y="909641"/>
            <a:ext cx="2371722" cy="2362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43600" y="2895600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(250, 250)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09600"/>
            <a:ext cx="350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ellipse(50, 50, 40, 30);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translate(250, 250);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ellipse(50, 50, 40, 30);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Transformations can be combined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Combine Scale and Translate to create a coordinate system with the y-axis that increases in the upward direction</a:t>
            </a:r>
          </a:p>
          <a:p>
            <a:pPr lvl="1"/>
            <a:r>
              <a:rPr lang="en-US" dirty="0" smtClean="0"/>
              <a:t>Axes can be flipped using negative scale factors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09600"/>
            <a:ext cx="32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translate(0,height);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scale(4,-4);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grid3.pde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85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Rotate</a:t>
            </a:r>
          </a:p>
          <a:p>
            <a:pPr lvl="1"/>
            <a:r>
              <a:rPr lang="en-US" dirty="0" smtClean="0"/>
              <a:t>The coordinate system is rotated around the origin by the given angle (in radians).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rotate( radians );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81000"/>
            <a:ext cx="4038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rotate( 25.0 * (PI/180.0)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grid4.pde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381000"/>
            <a:ext cx="153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example1.pde</a:t>
            </a:r>
            <a:endParaRPr lang="en-US" b="1" dirty="0"/>
          </a:p>
        </p:txBody>
      </p:sp>
      <p:pic>
        <p:nvPicPr>
          <p:cNvPr id="4" name="Picture 3" descr="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866775"/>
            <a:ext cx="4914900" cy="51244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137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434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translate(250.0, 250.0);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//rotate( 25.0 * (PI/180.0)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//scale( 2 );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grid4.pde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403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translate(250.0, 250.0);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rotate( 25.0 * (PI/180.0)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//scale( 2 );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grid4.pde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403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translate(250.0, 250.0);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rotate( 25.0 * (PI/180.0)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scale( 2 );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grid4.pde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4038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ellipse(50, 50, 40, 30);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translate(250.0, 250.0);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rotate( 25.0 * (PI/180.0)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scale(2);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grid();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ellipse(50, 50, 40, 30);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grid5.pde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Some things to note:</a:t>
            </a:r>
          </a:p>
          <a:p>
            <a:r>
              <a:rPr lang="en-US" dirty="0" smtClean="0"/>
              <a:t>Transformations do NOT work within </a:t>
            </a:r>
            <a:r>
              <a:rPr lang="en-US" dirty="0" err="1" smtClean="0"/>
              <a:t>beginShape</a:t>
            </a:r>
            <a:r>
              <a:rPr lang="en-US" dirty="0" smtClean="0"/>
              <a:t>()/</a:t>
            </a:r>
            <a:r>
              <a:rPr lang="en-US" dirty="0" err="1" smtClean="0"/>
              <a:t>endShape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Transformations are cumulative.</a:t>
            </a:r>
          </a:p>
          <a:p>
            <a:r>
              <a:rPr lang="en-US" dirty="0" smtClean="0"/>
              <a:t>All transformations are cancelled prior to calling draw().</a:t>
            </a:r>
          </a:p>
          <a:p>
            <a:r>
              <a:rPr lang="en-US" dirty="0" smtClean="0"/>
              <a:t>You can save and restore the current state of the coordinate system by calling</a:t>
            </a:r>
          </a:p>
          <a:p>
            <a:pPr lvl="1"/>
            <a:r>
              <a:rPr lang="en-US" dirty="0" err="1" smtClean="0"/>
              <a:t>pushMatrix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popMatrix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066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" y="304800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String[] word = new String[]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{"A","B","C","D","E","F","G","H","I","J","K","L","M","N","O","P","Q","R","S","T","U","V","W","X","Y","Z","0","1","2","3","4","5","6","7","8","9"};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background(255);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translate(250,250);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fill(0);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word.length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text( word[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], 0.0, -150.0 );</a:t>
            </a:r>
          </a:p>
          <a:p>
            <a:r>
              <a:rPr lang="en-US" sz="1400" smtClean="0">
                <a:latin typeface="Courier New" pitchFamily="49" charset="0"/>
                <a:cs typeface="Courier New" pitchFamily="49" charset="0"/>
              </a:rPr>
              <a:t>    rotate(radians(10));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>
            <a:off x="1524000" y="4191000"/>
            <a:ext cx="2667000" cy="2066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6852" y="6488668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example3.pde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5657671"/>
            <a:ext cx="4800600" cy="120032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/>
              <a:t>Each time through the loop an additional 10 degrees is added to the rotation angle. </a:t>
            </a:r>
          </a:p>
          <a:p>
            <a:endParaRPr lang="en-US" i="1" dirty="0" smtClean="0"/>
          </a:p>
          <a:p>
            <a:r>
              <a:rPr lang="en-US" i="1" dirty="0" smtClean="0"/>
              <a:t>Total rotation accumulates.</a:t>
            </a:r>
            <a:endParaRPr lang="en-US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0668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6852" y="6488668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example4.pde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5657671"/>
            <a:ext cx="4800600" cy="1200329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/>
              <a:t>Each time through the loop an initial rotation angle is set, incremented, and saved in a global.</a:t>
            </a:r>
          </a:p>
          <a:p>
            <a:endParaRPr lang="en-US" i="1" dirty="0" smtClean="0"/>
          </a:p>
          <a:p>
            <a:r>
              <a:rPr lang="en-US" i="1" dirty="0" smtClean="0"/>
              <a:t>Transformations reset each time draw() is called.</a:t>
            </a:r>
            <a:endParaRPr lang="en-US" i="1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rot="10800000">
            <a:off x="2133600" y="1371600"/>
            <a:ext cx="2057400" cy="4886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rot="10800000">
            <a:off x="1905000" y="3886200"/>
            <a:ext cx="2286000" cy="23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1"/>
          </p:cNvCxnSpPr>
          <p:nvPr/>
        </p:nvCxnSpPr>
        <p:spPr>
          <a:xfrm rot="10800000">
            <a:off x="2362200" y="5486400"/>
            <a:ext cx="1828800" cy="7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200" y="228600"/>
            <a:ext cx="8839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String[] word = new String[]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{"A","B","C","D","E","F","G","H","I","J","K","L","M","N","O","P","Q","R","S","T","U","V","W","X","Y","Z","0","1","2","3","4","5","6","7","8","9"};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float start = 0.0;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background(255);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translate(250,250);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fill(0);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rotate(start);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word.length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text( word[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], 0.0, -150.0 );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rotate(radians(10));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start += radians(1);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Transformations work in 3D</a:t>
            </a:r>
          </a:p>
          <a:p>
            <a:pPr lvl="1"/>
            <a:r>
              <a:rPr lang="en-US" dirty="0" smtClean="0"/>
              <a:t>Z is depth (into or out of the screen)</a:t>
            </a:r>
          </a:p>
          <a:p>
            <a:pPr lvl="1"/>
            <a:r>
              <a:rPr lang="en-US" dirty="0" smtClean="0"/>
              <a:t>Negative z goes into the screen</a:t>
            </a:r>
          </a:p>
          <a:p>
            <a:pPr lvl="1"/>
            <a:r>
              <a:rPr lang="en-US" dirty="0" smtClean="0"/>
              <a:t>translate(0, 0, -100);</a:t>
            </a:r>
          </a:p>
          <a:p>
            <a:pPr lvl="1"/>
            <a:r>
              <a:rPr lang="en-US" dirty="0" smtClean="0"/>
              <a:t>Translate(0, 0, 100</a:t>
            </a:r>
            <a:r>
              <a:rPr lang="en-US" dirty="0" smtClean="0"/>
              <a:t>);</a:t>
            </a:r>
          </a:p>
          <a:p>
            <a:r>
              <a:rPr lang="en-US" dirty="0" smtClean="0"/>
              <a:t>If using 3D transformations</a:t>
            </a:r>
          </a:p>
          <a:p>
            <a:pPr lvl="1"/>
            <a:r>
              <a:rPr lang="en-US" dirty="0" smtClean="0"/>
              <a:t>Change to 3D coordinates</a:t>
            </a:r>
          </a:p>
          <a:p>
            <a:pPr lvl="1"/>
            <a:r>
              <a:rPr lang="en-US" dirty="0" smtClean="0"/>
              <a:t>Add a third argument to size to change the default renderer to P3D or OPENGL</a:t>
            </a:r>
          </a:p>
          <a:p>
            <a:pPr lvl="1"/>
            <a:r>
              <a:rPr lang="en-US" dirty="0" smtClean="0"/>
              <a:t>import </a:t>
            </a:r>
            <a:r>
              <a:rPr lang="en-US" dirty="0" err="1" smtClean="0"/>
              <a:t>processing.opengl</a:t>
            </a:r>
            <a:r>
              <a:rPr lang="en-US" dirty="0" smtClean="0"/>
              <a:t>.*</a:t>
            </a:r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172994" y="2425938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705600" y="189333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705600" y="1283732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53200" y="28839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48600" y="168731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21222" y="990600"/>
            <a:ext cx="47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-Z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752475" y="787400"/>
            <a:ext cx="8391525" cy="6070600"/>
          </a:xfrm>
          <a:custGeom>
            <a:avLst/>
            <a:gdLst>
              <a:gd name="connsiteX0" fmla="*/ 1014412 w 8815387"/>
              <a:gd name="connsiteY0" fmla="*/ 5243512 h 5938837"/>
              <a:gd name="connsiteX1" fmla="*/ 1614487 w 8815387"/>
              <a:gd name="connsiteY1" fmla="*/ 4171950 h 5938837"/>
              <a:gd name="connsiteX2" fmla="*/ 3100387 w 8815387"/>
              <a:gd name="connsiteY2" fmla="*/ 4014787 h 5938837"/>
              <a:gd name="connsiteX3" fmla="*/ 3643312 w 8815387"/>
              <a:gd name="connsiteY3" fmla="*/ 2671762 h 5938837"/>
              <a:gd name="connsiteX4" fmla="*/ 4500562 w 8815387"/>
              <a:gd name="connsiteY4" fmla="*/ 2314575 h 5938837"/>
              <a:gd name="connsiteX5" fmla="*/ 5286375 w 8815387"/>
              <a:gd name="connsiteY5" fmla="*/ 1271587 h 5938837"/>
              <a:gd name="connsiteX6" fmla="*/ 6443662 w 8815387"/>
              <a:gd name="connsiteY6" fmla="*/ 1000125 h 5938837"/>
              <a:gd name="connsiteX7" fmla="*/ 7000875 w 8815387"/>
              <a:gd name="connsiteY7" fmla="*/ 157162 h 5938837"/>
              <a:gd name="connsiteX8" fmla="*/ 7686675 w 8815387"/>
              <a:gd name="connsiteY8" fmla="*/ 57150 h 5938837"/>
              <a:gd name="connsiteX9" fmla="*/ 7686675 w 8815387"/>
              <a:gd name="connsiteY9" fmla="*/ 57150 h 5938837"/>
              <a:gd name="connsiteX10" fmla="*/ 7700962 w 8815387"/>
              <a:gd name="connsiteY10" fmla="*/ 5072062 h 5938837"/>
              <a:gd name="connsiteX11" fmla="*/ 1014412 w 8815387"/>
              <a:gd name="connsiteY11" fmla="*/ 5243512 h 5938837"/>
              <a:gd name="connsiteX0" fmla="*/ 1014412 w 8815387"/>
              <a:gd name="connsiteY0" fmla="*/ 5243512 h 5938837"/>
              <a:gd name="connsiteX1" fmla="*/ 1614487 w 8815387"/>
              <a:gd name="connsiteY1" fmla="*/ 4171950 h 5938837"/>
              <a:gd name="connsiteX2" fmla="*/ 3100387 w 8815387"/>
              <a:gd name="connsiteY2" fmla="*/ 4014787 h 5938837"/>
              <a:gd name="connsiteX3" fmla="*/ 3643312 w 8815387"/>
              <a:gd name="connsiteY3" fmla="*/ 2671762 h 5938837"/>
              <a:gd name="connsiteX4" fmla="*/ 4500562 w 8815387"/>
              <a:gd name="connsiteY4" fmla="*/ 2314575 h 5938837"/>
              <a:gd name="connsiteX5" fmla="*/ 5286375 w 8815387"/>
              <a:gd name="connsiteY5" fmla="*/ 1271587 h 5938837"/>
              <a:gd name="connsiteX6" fmla="*/ 6443662 w 8815387"/>
              <a:gd name="connsiteY6" fmla="*/ 1000125 h 5938837"/>
              <a:gd name="connsiteX7" fmla="*/ 7000875 w 8815387"/>
              <a:gd name="connsiteY7" fmla="*/ 157162 h 5938837"/>
              <a:gd name="connsiteX8" fmla="*/ 7686675 w 8815387"/>
              <a:gd name="connsiteY8" fmla="*/ 57150 h 5938837"/>
              <a:gd name="connsiteX9" fmla="*/ 7686675 w 8815387"/>
              <a:gd name="connsiteY9" fmla="*/ 57150 h 5938837"/>
              <a:gd name="connsiteX10" fmla="*/ 7700962 w 8815387"/>
              <a:gd name="connsiteY10" fmla="*/ 5072062 h 5938837"/>
              <a:gd name="connsiteX11" fmla="*/ 1014412 w 8815387"/>
              <a:gd name="connsiteY11" fmla="*/ 5243512 h 5938837"/>
              <a:gd name="connsiteX0" fmla="*/ 71437 w 7872412"/>
              <a:gd name="connsiteY0" fmla="*/ 5243512 h 5938837"/>
              <a:gd name="connsiteX1" fmla="*/ 671512 w 7872412"/>
              <a:gd name="connsiteY1" fmla="*/ 4171950 h 5938837"/>
              <a:gd name="connsiteX2" fmla="*/ 2157412 w 7872412"/>
              <a:gd name="connsiteY2" fmla="*/ 4014787 h 5938837"/>
              <a:gd name="connsiteX3" fmla="*/ 2700337 w 7872412"/>
              <a:gd name="connsiteY3" fmla="*/ 2671762 h 5938837"/>
              <a:gd name="connsiteX4" fmla="*/ 3557587 w 7872412"/>
              <a:gd name="connsiteY4" fmla="*/ 2314575 h 5938837"/>
              <a:gd name="connsiteX5" fmla="*/ 4343400 w 7872412"/>
              <a:gd name="connsiteY5" fmla="*/ 1271587 h 5938837"/>
              <a:gd name="connsiteX6" fmla="*/ 5500687 w 7872412"/>
              <a:gd name="connsiteY6" fmla="*/ 1000125 h 5938837"/>
              <a:gd name="connsiteX7" fmla="*/ 6057900 w 7872412"/>
              <a:gd name="connsiteY7" fmla="*/ 157162 h 5938837"/>
              <a:gd name="connsiteX8" fmla="*/ 6743700 w 7872412"/>
              <a:gd name="connsiteY8" fmla="*/ 57150 h 5938837"/>
              <a:gd name="connsiteX9" fmla="*/ 6743700 w 7872412"/>
              <a:gd name="connsiteY9" fmla="*/ 57150 h 5938837"/>
              <a:gd name="connsiteX10" fmla="*/ 6757987 w 7872412"/>
              <a:gd name="connsiteY10" fmla="*/ 5072062 h 5938837"/>
              <a:gd name="connsiteX11" fmla="*/ 71437 w 7872412"/>
              <a:gd name="connsiteY11" fmla="*/ 5243512 h 5938837"/>
              <a:gd name="connsiteX0" fmla="*/ 71437 w 7872412"/>
              <a:gd name="connsiteY0" fmla="*/ 5243512 h 5938837"/>
              <a:gd name="connsiteX1" fmla="*/ 671512 w 7872412"/>
              <a:gd name="connsiteY1" fmla="*/ 4171950 h 5938837"/>
              <a:gd name="connsiteX2" fmla="*/ 2157412 w 7872412"/>
              <a:gd name="connsiteY2" fmla="*/ 4014787 h 5938837"/>
              <a:gd name="connsiteX3" fmla="*/ 2700337 w 7872412"/>
              <a:gd name="connsiteY3" fmla="*/ 2671762 h 5938837"/>
              <a:gd name="connsiteX4" fmla="*/ 3557587 w 7872412"/>
              <a:gd name="connsiteY4" fmla="*/ 2314575 h 5938837"/>
              <a:gd name="connsiteX5" fmla="*/ 4343400 w 7872412"/>
              <a:gd name="connsiteY5" fmla="*/ 1271587 h 5938837"/>
              <a:gd name="connsiteX6" fmla="*/ 5500687 w 7872412"/>
              <a:gd name="connsiteY6" fmla="*/ 1000125 h 5938837"/>
              <a:gd name="connsiteX7" fmla="*/ 6057900 w 7872412"/>
              <a:gd name="connsiteY7" fmla="*/ 157162 h 5938837"/>
              <a:gd name="connsiteX8" fmla="*/ 6743700 w 7872412"/>
              <a:gd name="connsiteY8" fmla="*/ 57150 h 5938837"/>
              <a:gd name="connsiteX9" fmla="*/ 6743700 w 7872412"/>
              <a:gd name="connsiteY9" fmla="*/ 57150 h 5938837"/>
              <a:gd name="connsiteX10" fmla="*/ 6757987 w 7872412"/>
              <a:gd name="connsiteY10" fmla="*/ 5072062 h 5938837"/>
              <a:gd name="connsiteX11" fmla="*/ 71437 w 7872412"/>
              <a:gd name="connsiteY11" fmla="*/ 5243512 h 5938837"/>
              <a:gd name="connsiteX0" fmla="*/ 71437 w 6772275"/>
              <a:gd name="connsiteY0" fmla="*/ 5243512 h 5938837"/>
              <a:gd name="connsiteX1" fmla="*/ 671512 w 6772275"/>
              <a:gd name="connsiteY1" fmla="*/ 4171950 h 5938837"/>
              <a:gd name="connsiteX2" fmla="*/ 2157412 w 6772275"/>
              <a:gd name="connsiteY2" fmla="*/ 4014787 h 5938837"/>
              <a:gd name="connsiteX3" fmla="*/ 2700337 w 6772275"/>
              <a:gd name="connsiteY3" fmla="*/ 2671762 h 5938837"/>
              <a:gd name="connsiteX4" fmla="*/ 3557587 w 6772275"/>
              <a:gd name="connsiteY4" fmla="*/ 2314575 h 5938837"/>
              <a:gd name="connsiteX5" fmla="*/ 4343400 w 6772275"/>
              <a:gd name="connsiteY5" fmla="*/ 1271587 h 5938837"/>
              <a:gd name="connsiteX6" fmla="*/ 5500687 w 6772275"/>
              <a:gd name="connsiteY6" fmla="*/ 1000125 h 5938837"/>
              <a:gd name="connsiteX7" fmla="*/ 6057900 w 6772275"/>
              <a:gd name="connsiteY7" fmla="*/ 157162 h 5938837"/>
              <a:gd name="connsiteX8" fmla="*/ 6743700 w 6772275"/>
              <a:gd name="connsiteY8" fmla="*/ 57150 h 5938837"/>
              <a:gd name="connsiteX9" fmla="*/ 6743700 w 6772275"/>
              <a:gd name="connsiteY9" fmla="*/ 57150 h 5938837"/>
              <a:gd name="connsiteX10" fmla="*/ 6757987 w 6772275"/>
              <a:gd name="connsiteY10" fmla="*/ 5072062 h 5938837"/>
              <a:gd name="connsiteX11" fmla="*/ 71437 w 6772275"/>
              <a:gd name="connsiteY11" fmla="*/ 5243512 h 5938837"/>
              <a:gd name="connsiteX0" fmla="*/ 71437 w 6772275"/>
              <a:gd name="connsiteY0" fmla="*/ 5243512 h 5393531"/>
              <a:gd name="connsiteX1" fmla="*/ 671512 w 6772275"/>
              <a:gd name="connsiteY1" fmla="*/ 4171950 h 5393531"/>
              <a:gd name="connsiteX2" fmla="*/ 2157412 w 6772275"/>
              <a:gd name="connsiteY2" fmla="*/ 4014787 h 5393531"/>
              <a:gd name="connsiteX3" fmla="*/ 2700337 w 6772275"/>
              <a:gd name="connsiteY3" fmla="*/ 2671762 h 5393531"/>
              <a:gd name="connsiteX4" fmla="*/ 3557587 w 6772275"/>
              <a:gd name="connsiteY4" fmla="*/ 2314575 h 5393531"/>
              <a:gd name="connsiteX5" fmla="*/ 4343400 w 6772275"/>
              <a:gd name="connsiteY5" fmla="*/ 1271587 h 5393531"/>
              <a:gd name="connsiteX6" fmla="*/ 5500687 w 6772275"/>
              <a:gd name="connsiteY6" fmla="*/ 1000125 h 5393531"/>
              <a:gd name="connsiteX7" fmla="*/ 6057900 w 6772275"/>
              <a:gd name="connsiteY7" fmla="*/ 157162 h 5393531"/>
              <a:gd name="connsiteX8" fmla="*/ 6743700 w 6772275"/>
              <a:gd name="connsiteY8" fmla="*/ 57150 h 5393531"/>
              <a:gd name="connsiteX9" fmla="*/ 6743700 w 6772275"/>
              <a:gd name="connsiteY9" fmla="*/ 57150 h 5393531"/>
              <a:gd name="connsiteX10" fmla="*/ 6757987 w 6772275"/>
              <a:gd name="connsiteY10" fmla="*/ 5072062 h 5393531"/>
              <a:gd name="connsiteX11" fmla="*/ 71437 w 6772275"/>
              <a:gd name="connsiteY11" fmla="*/ 5243512 h 5393531"/>
              <a:gd name="connsiteX0" fmla="*/ 71437 w 6819900"/>
              <a:gd name="connsiteY0" fmla="*/ 5243512 h 5476875"/>
              <a:gd name="connsiteX1" fmla="*/ 671512 w 6819900"/>
              <a:gd name="connsiteY1" fmla="*/ 4171950 h 5476875"/>
              <a:gd name="connsiteX2" fmla="*/ 2157412 w 6819900"/>
              <a:gd name="connsiteY2" fmla="*/ 4014787 h 5476875"/>
              <a:gd name="connsiteX3" fmla="*/ 2700337 w 6819900"/>
              <a:gd name="connsiteY3" fmla="*/ 2671762 h 5476875"/>
              <a:gd name="connsiteX4" fmla="*/ 3557587 w 6819900"/>
              <a:gd name="connsiteY4" fmla="*/ 2314575 h 5476875"/>
              <a:gd name="connsiteX5" fmla="*/ 4343400 w 6819900"/>
              <a:gd name="connsiteY5" fmla="*/ 1271587 h 5476875"/>
              <a:gd name="connsiteX6" fmla="*/ 5500687 w 6819900"/>
              <a:gd name="connsiteY6" fmla="*/ 1000125 h 5476875"/>
              <a:gd name="connsiteX7" fmla="*/ 6057900 w 6819900"/>
              <a:gd name="connsiteY7" fmla="*/ 157162 h 5476875"/>
              <a:gd name="connsiteX8" fmla="*/ 6743700 w 6819900"/>
              <a:gd name="connsiteY8" fmla="*/ 57150 h 5476875"/>
              <a:gd name="connsiteX9" fmla="*/ 6743700 w 6819900"/>
              <a:gd name="connsiteY9" fmla="*/ 57150 h 5476875"/>
              <a:gd name="connsiteX10" fmla="*/ 6805612 w 6819900"/>
              <a:gd name="connsiteY10" fmla="*/ 5224462 h 5476875"/>
              <a:gd name="connsiteX11" fmla="*/ 71437 w 6819900"/>
              <a:gd name="connsiteY11" fmla="*/ 5243512 h 5476875"/>
              <a:gd name="connsiteX0" fmla="*/ 71437 w 6819900"/>
              <a:gd name="connsiteY0" fmla="*/ 5243512 h 5393531"/>
              <a:gd name="connsiteX1" fmla="*/ 671512 w 6819900"/>
              <a:gd name="connsiteY1" fmla="*/ 4171950 h 5393531"/>
              <a:gd name="connsiteX2" fmla="*/ 2157412 w 6819900"/>
              <a:gd name="connsiteY2" fmla="*/ 4014787 h 5393531"/>
              <a:gd name="connsiteX3" fmla="*/ 2700337 w 6819900"/>
              <a:gd name="connsiteY3" fmla="*/ 2671762 h 5393531"/>
              <a:gd name="connsiteX4" fmla="*/ 3557587 w 6819900"/>
              <a:gd name="connsiteY4" fmla="*/ 2314575 h 5393531"/>
              <a:gd name="connsiteX5" fmla="*/ 4343400 w 6819900"/>
              <a:gd name="connsiteY5" fmla="*/ 1271587 h 5393531"/>
              <a:gd name="connsiteX6" fmla="*/ 5500687 w 6819900"/>
              <a:gd name="connsiteY6" fmla="*/ 1000125 h 5393531"/>
              <a:gd name="connsiteX7" fmla="*/ 6057900 w 6819900"/>
              <a:gd name="connsiteY7" fmla="*/ 157162 h 5393531"/>
              <a:gd name="connsiteX8" fmla="*/ 6743700 w 6819900"/>
              <a:gd name="connsiteY8" fmla="*/ 57150 h 5393531"/>
              <a:gd name="connsiteX9" fmla="*/ 6743700 w 6819900"/>
              <a:gd name="connsiteY9" fmla="*/ 57150 h 5393531"/>
              <a:gd name="connsiteX10" fmla="*/ 6805612 w 6819900"/>
              <a:gd name="connsiteY10" fmla="*/ 5224462 h 5393531"/>
              <a:gd name="connsiteX11" fmla="*/ 71437 w 6819900"/>
              <a:gd name="connsiteY11" fmla="*/ 5243512 h 5393531"/>
              <a:gd name="connsiteX0" fmla="*/ 71437 w 6819900"/>
              <a:gd name="connsiteY0" fmla="*/ 5243512 h 5243512"/>
              <a:gd name="connsiteX1" fmla="*/ 671512 w 6819900"/>
              <a:gd name="connsiteY1" fmla="*/ 4171950 h 5243512"/>
              <a:gd name="connsiteX2" fmla="*/ 2157412 w 6819900"/>
              <a:gd name="connsiteY2" fmla="*/ 4014787 h 5243512"/>
              <a:gd name="connsiteX3" fmla="*/ 2700337 w 6819900"/>
              <a:gd name="connsiteY3" fmla="*/ 2671762 h 5243512"/>
              <a:gd name="connsiteX4" fmla="*/ 3557587 w 6819900"/>
              <a:gd name="connsiteY4" fmla="*/ 2314575 h 5243512"/>
              <a:gd name="connsiteX5" fmla="*/ 4343400 w 6819900"/>
              <a:gd name="connsiteY5" fmla="*/ 1271587 h 5243512"/>
              <a:gd name="connsiteX6" fmla="*/ 5500687 w 6819900"/>
              <a:gd name="connsiteY6" fmla="*/ 1000125 h 5243512"/>
              <a:gd name="connsiteX7" fmla="*/ 6057900 w 6819900"/>
              <a:gd name="connsiteY7" fmla="*/ 157162 h 5243512"/>
              <a:gd name="connsiteX8" fmla="*/ 6743700 w 6819900"/>
              <a:gd name="connsiteY8" fmla="*/ 57150 h 5243512"/>
              <a:gd name="connsiteX9" fmla="*/ 6743700 w 6819900"/>
              <a:gd name="connsiteY9" fmla="*/ 57150 h 5243512"/>
              <a:gd name="connsiteX10" fmla="*/ 6805612 w 6819900"/>
              <a:gd name="connsiteY10" fmla="*/ 5224462 h 5243512"/>
              <a:gd name="connsiteX11" fmla="*/ 71437 w 6819900"/>
              <a:gd name="connsiteY11" fmla="*/ 5243512 h 5243512"/>
              <a:gd name="connsiteX0" fmla="*/ 71437 w 7962899"/>
              <a:gd name="connsiteY0" fmla="*/ 5243512 h 5757862"/>
              <a:gd name="connsiteX1" fmla="*/ 671512 w 7962899"/>
              <a:gd name="connsiteY1" fmla="*/ 4171950 h 5757862"/>
              <a:gd name="connsiteX2" fmla="*/ 2157412 w 7962899"/>
              <a:gd name="connsiteY2" fmla="*/ 4014787 h 5757862"/>
              <a:gd name="connsiteX3" fmla="*/ 2700337 w 7962899"/>
              <a:gd name="connsiteY3" fmla="*/ 2671762 h 5757862"/>
              <a:gd name="connsiteX4" fmla="*/ 3557587 w 7962899"/>
              <a:gd name="connsiteY4" fmla="*/ 2314575 h 5757862"/>
              <a:gd name="connsiteX5" fmla="*/ 4343400 w 7962899"/>
              <a:gd name="connsiteY5" fmla="*/ 1271587 h 5757862"/>
              <a:gd name="connsiteX6" fmla="*/ 5500687 w 7962899"/>
              <a:gd name="connsiteY6" fmla="*/ 1000125 h 5757862"/>
              <a:gd name="connsiteX7" fmla="*/ 6057900 w 7962899"/>
              <a:gd name="connsiteY7" fmla="*/ 157162 h 5757862"/>
              <a:gd name="connsiteX8" fmla="*/ 6743700 w 7962899"/>
              <a:gd name="connsiteY8" fmla="*/ 57150 h 5757862"/>
              <a:gd name="connsiteX9" fmla="*/ 6743700 w 7962899"/>
              <a:gd name="connsiteY9" fmla="*/ 57150 h 5757862"/>
              <a:gd name="connsiteX10" fmla="*/ 7948611 w 7962899"/>
              <a:gd name="connsiteY10" fmla="*/ 5757862 h 5757862"/>
              <a:gd name="connsiteX11" fmla="*/ 71437 w 7962899"/>
              <a:gd name="connsiteY11" fmla="*/ 5243512 h 5757862"/>
              <a:gd name="connsiteX0" fmla="*/ 71437 w 7962899"/>
              <a:gd name="connsiteY0" fmla="*/ 5243512 h 5757862"/>
              <a:gd name="connsiteX1" fmla="*/ 671512 w 7962899"/>
              <a:gd name="connsiteY1" fmla="*/ 4171950 h 5757862"/>
              <a:gd name="connsiteX2" fmla="*/ 2157412 w 7962899"/>
              <a:gd name="connsiteY2" fmla="*/ 4014787 h 5757862"/>
              <a:gd name="connsiteX3" fmla="*/ 2700337 w 7962899"/>
              <a:gd name="connsiteY3" fmla="*/ 2671762 h 5757862"/>
              <a:gd name="connsiteX4" fmla="*/ 3557587 w 7962899"/>
              <a:gd name="connsiteY4" fmla="*/ 2314575 h 5757862"/>
              <a:gd name="connsiteX5" fmla="*/ 4343400 w 7962899"/>
              <a:gd name="connsiteY5" fmla="*/ 1271587 h 5757862"/>
              <a:gd name="connsiteX6" fmla="*/ 5500687 w 7962899"/>
              <a:gd name="connsiteY6" fmla="*/ 1000125 h 5757862"/>
              <a:gd name="connsiteX7" fmla="*/ 6057900 w 7962899"/>
              <a:gd name="connsiteY7" fmla="*/ 157162 h 5757862"/>
              <a:gd name="connsiteX8" fmla="*/ 6743700 w 7962899"/>
              <a:gd name="connsiteY8" fmla="*/ 57150 h 5757862"/>
              <a:gd name="connsiteX9" fmla="*/ 7796211 w 7962899"/>
              <a:gd name="connsiteY9" fmla="*/ 42862 h 5757862"/>
              <a:gd name="connsiteX10" fmla="*/ 7948611 w 7962899"/>
              <a:gd name="connsiteY10" fmla="*/ 5757862 h 5757862"/>
              <a:gd name="connsiteX11" fmla="*/ 71437 w 7962899"/>
              <a:gd name="connsiteY11" fmla="*/ 5243512 h 5757862"/>
              <a:gd name="connsiteX0" fmla="*/ 71437 w 8103392"/>
              <a:gd name="connsiteY0" fmla="*/ 5276850 h 5791200"/>
              <a:gd name="connsiteX1" fmla="*/ 671512 w 8103392"/>
              <a:gd name="connsiteY1" fmla="*/ 4205288 h 5791200"/>
              <a:gd name="connsiteX2" fmla="*/ 2157412 w 8103392"/>
              <a:gd name="connsiteY2" fmla="*/ 4048125 h 5791200"/>
              <a:gd name="connsiteX3" fmla="*/ 2700337 w 8103392"/>
              <a:gd name="connsiteY3" fmla="*/ 2705100 h 5791200"/>
              <a:gd name="connsiteX4" fmla="*/ 3557587 w 8103392"/>
              <a:gd name="connsiteY4" fmla="*/ 2347913 h 5791200"/>
              <a:gd name="connsiteX5" fmla="*/ 4343400 w 8103392"/>
              <a:gd name="connsiteY5" fmla="*/ 1304925 h 5791200"/>
              <a:gd name="connsiteX6" fmla="*/ 5500687 w 8103392"/>
              <a:gd name="connsiteY6" fmla="*/ 1033463 h 5791200"/>
              <a:gd name="connsiteX7" fmla="*/ 6057900 w 8103392"/>
              <a:gd name="connsiteY7" fmla="*/ 190500 h 5791200"/>
              <a:gd name="connsiteX8" fmla="*/ 6743700 w 8103392"/>
              <a:gd name="connsiteY8" fmla="*/ 90488 h 5791200"/>
              <a:gd name="connsiteX9" fmla="*/ 8101011 w 8103392"/>
              <a:gd name="connsiteY9" fmla="*/ 0 h 5791200"/>
              <a:gd name="connsiteX10" fmla="*/ 7948611 w 8103392"/>
              <a:gd name="connsiteY10" fmla="*/ 5791200 h 5791200"/>
              <a:gd name="connsiteX11" fmla="*/ 71437 w 8103392"/>
              <a:gd name="connsiteY11" fmla="*/ 5276850 h 5791200"/>
              <a:gd name="connsiteX0" fmla="*/ 71437 w 8115298"/>
              <a:gd name="connsiteY0" fmla="*/ 5276850 h 6019800"/>
              <a:gd name="connsiteX1" fmla="*/ 671512 w 8115298"/>
              <a:gd name="connsiteY1" fmla="*/ 4205288 h 6019800"/>
              <a:gd name="connsiteX2" fmla="*/ 2157412 w 8115298"/>
              <a:gd name="connsiteY2" fmla="*/ 4048125 h 6019800"/>
              <a:gd name="connsiteX3" fmla="*/ 2700337 w 8115298"/>
              <a:gd name="connsiteY3" fmla="*/ 2705100 h 6019800"/>
              <a:gd name="connsiteX4" fmla="*/ 3557587 w 8115298"/>
              <a:gd name="connsiteY4" fmla="*/ 2347913 h 6019800"/>
              <a:gd name="connsiteX5" fmla="*/ 4343400 w 8115298"/>
              <a:gd name="connsiteY5" fmla="*/ 1304925 h 6019800"/>
              <a:gd name="connsiteX6" fmla="*/ 5500687 w 8115298"/>
              <a:gd name="connsiteY6" fmla="*/ 1033463 h 6019800"/>
              <a:gd name="connsiteX7" fmla="*/ 6057900 w 8115298"/>
              <a:gd name="connsiteY7" fmla="*/ 190500 h 6019800"/>
              <a:gd name="connsiteX8" fmla="*/ 6743700 w 8115298"/>
              <a:gd name="connsiteY8" fmla="*/ 90488 h 6019800"/>
              <a:gd name="connsiteX9" fmla="*/ 8101011 w 8115298"/>
              <a:gd name="connsiteY9" fmla="*/ 0 h 6019800"/>
              <a:gd name="connsiteX10" fmla="*/ 8101010 w 8115298"/>
              <a:gd name="connsiteY10" fmla="*/ 6019800 h 6019800"/>
              <a:gd name="connsiteX11" fmla="*/ 71437 w 8115298"/>
              <a:gd name="connsiteY11" fmla="*/ 527685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2433639 w 8391525"/>
              <a:gd name="connsiteY2" fmla="*/ 4048125 h 6019800"/>
              <a:gd name="connsiteX3" fmla="*/ 2976564 w 8391525"/>
              <a:gd name="connsiteY3" fmla="*/ 2705100 h 6019800"/>
              <a:gd name="connsiteX4" fmla="*/ 3833814 w 8391525"/>
              <a:gd name="connsiteY4" fmla="*/ 2347913 h 6019800"/>
              <a:gd name="connsiteX5" fmla="*/ 4619627 w 8391525"/>
              <a:gd name="connsiteY5" fmla="*/ 1304925 h 6019800"/>
              <a:gd name="connsiteX6" fmla="*/ 5776914 w 8391525"/>
              <a:gd name="connsiteY6" fmla="*/ 1033463 h 6019800"/>
              <a:gd name="connsiteX7" fmla="*/ 6334127 w 8391525"/>
              <a:gd name="connsiteY7" fmla="*/ 190500 h 6019800"/>
              <a:gd name="connsiteX8" fmla="*/ 7019927 w 8391525"/>
              <a:gd name="connsiteY8" fmla="*/ 90488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833814 w 8391525"/>
              <a:gd name="connsiteY4" fmla="*/ 2347913 h 6019800"/>
              <a:gd name="connsiteX5" fmla="*/ 4619627 w 8391525"/>
              <a:gd name="connsiteY5" fmla="*/ 1304925 h 6019800"/>
              <a:gd name="connsiteX6" fmla="*/ 5776914 w 8391525"/>
              <a:gd name="connsiteY6" fmla="*/ 1033463 h 6019800"/>
              <a:gd name="connsiteX7" fmla="*/ 6334127 w 8391525"/>
              <a:gd name="connsiteY7" fmla="*/ 190500 h 6019800"/>
              <a:gd name="connsiteX8" fmla="*/ 7019927 w 8391525"/>
              <a:gd name="connsiteY8" fmla="*/ 90488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348038 w 8391525"/>
              <a:gd name="connsiteY4" fmla="*/ 1447800 h 6019800"/>
              <a:gd name="connsiteX5" fmla="*/ 4619627 w 8391525"/>
              <a:gd name="connsiteY5" fmla="*/ 1304925 h 6019800"/>
              <a:gd name="connsiteX6" fmla="*/ 5776914 w 8391525"/>
              <a:gd name="connsiteY6" fmla="*/ 1033463 h 6019800"/>
              <a:gd name="connsiteX7" fmla="*/ 6334127 w 8391525"/>
              <a:gd name="connsiteY7" fmla="*/ 190500 h 6019800"/>
              <a:gd name="connsiteX8" fmla="*/ 7019927 w 8391525"/>
              <a:gd name="connsiteY8" fmla="*/ 90488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348038 w 8391525"/>
              <a:gd name="connsiteY4" fmla="*/ 1447800 h 6019800"/>
              <a:gd name="connsiteX5" fmla="*/ 4643438 w 8391525"/>
              <a:gd name="connsiteY5" fmla="*/ 1447800 h 6019800"/>
              <a:gd name="connsiteX6" fmla="*/ 5776914 w 8391525"/>
              <a:gd name="connsiteY6" fmla="*/ 1033463 h 6019800"/>
              <a:gd name="connsiteX7" fmla="*/ 6334127 w 8391525"/>
              <a:gd name="connsiteY7" fmla="*/ 190500 h 6019800"/>
              <a:gd name="connsiteX8" fmla="*/ 7019927 w 8391525"/>
              <a:gd name="connsiteY8" fmla="*/ 90488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348038 w 8391525"/>
              <a:gd name="connsiteY4" fmla="*/ 1447800 h 6019800"/>
              <a:gd name="connsiteX5" fmla="*/ 4643438 w 8391525"/>
              <a:gd name="connsiteY5" fmla="*/ 1447800 h 6019800"/>
              <a:gd name="connsiteX6" fmla="*/ 5253038 w 8391525"/>
              <a:gd name="connsiteY6" fmla="*/ 228600 h 6019800"/>
              <a:gd name="connsiteX7" fmla="*/ 6334127 w 8391525"/>
              <a:gd name="connsiteY7" fmla="*/ 190500 h 6019800"/>
              <a:gd name="connsiteX8" fmla="*/ 7019927 w 8391525"/>
              <a:gd name="connsiteY8" fmla="*/ 90488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348038 w 8391525"/>
              <a:gd name="connsiteY4" fmla="*/ 1447800 h 6019800"/>
              <a:gd name="connsiteX5" fmla="*/ 4643438 w 8391525"/>
              <a:gd name="connsiteY5" fmla="*/ 1447800 h 6019800"/>
              <a:gd name="connsiteX6" fmla="*/ 5253038 w 8391525"/>
              <a:gd name="connsiteY6" fmla="*/ 228600 h 6019800"/>
              <a:gd name="connsiteX7" fmla="*/ 6334127 w 8391525"/>
              <a:gd name="connsiteY7" fmla="*/ 190500 h 6019800"/>
              <a:gd name="connsiteX8" fmla="*/ 7081838 w 8391525"/>
              <a:gd name="connsiteY8" fmla="*/ 533400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299200 h 6299200"/>
              <a:gd name="connsiteX1" fmla="*/ 947739 w 8391525"/>
              <a:gd name="connsiteY1" fmla="*/ 4484688 h 6299200"/>
              <a:gd name="connsiteX2" fmla="*/ 1366838 w 8391525"/>
              <a:gd name="connsiteY2" fmla="*/ 3098800 h 6299200"/>
              <a:gd name="connsiteX3" fmla="*/ 2976564 w 8391525"/>
              <a:gd name="connsiteY3" fmla="*/ 2984500 h 6299200"/>
              <a:gd name="connsiteX4" fmla="*/ 3348038 w 8391525"/>
              <a:gd name="connsiteY4" fmla="*/ 1727200 h 6299200"/>
              <a:gd name="connsiteX5" fmla="*/ 4643438 w 8391525"/>
              <a:gd name="connsiteY5" fmla="*/ 1727200 h 6299200"/>
              <a:gd name="connsiteX6" fmla="*/ 5253038 w 8391525"/>
              <a:gd name="connsiteY6" fmla="*/ 508000 h 6299200"/>
              <a:gd name="connsiteX7" fmla="*/ 6319838 w 8391525"/>
              <a:gd name="connsiteY7" fmla="*/ 50800 h 6299200"/>
              <a:gd name="connsiteX8" fmla="*/ 7081838 w 8391525"/>
              <a:gd name="connsiteY8" fmla="*/ 812800 h 6299200"/>
              <a:gd name="connsiteX9" fmla="*/ 8377238 w 8391525"/>
              <a:gd name="connsiteY9" fmla="*/ 279400 h 6299200"/>
              <a:gd name="connsiteX10" fmla="*/ 8377237 w 8391525"/>
              <a:gd name="connsiteY10" fmla="*/ 6299200 h 6299200"/>
              <a:gd name="connsiteX11" fmla="*/ 71437 w 8391525"/>
              <a:gd name="connsiteY11" fmla="*/ 6299200 h 6299200"/>
              <a:gd name="connsiteX0" fmla="*/ 71437 w 8391525"/>
              <a:gd name="connsiteY0" fmla="*/ 6273800 h 6273800"/>
              <a:gd name="connsiteX1" fmla="*/ 947739 w 8391525"/>
              <a:gd name="connsiteY1" fmla="*/ 4459288 h 6273800"/>
              <a:gd name="connsiteX2" fmla="*/ 1366838 w 8391525"/>
              <a:gd name="connsiteY2" fmla="*/ 3073400 h 6273800"/>
              <a:gd name="connsiteX3" fmla="*/ 2976564 w 8391525"/>
              <a:gd name="connsiteY3" fmla="*/ 2959100 h 6273800"/>
              <a:gd name="connsiteX4" fmla="*/ 3348038 w 8391525"/>
              <a:gd name="connsiteY4" fmla="*/ 1701800 h 6273800"/>
              <a:gd name="connsiteX5" fmla="*/ 4643438 w 8391525"/>
              <a:gd name="connsiteY5" fmla="*/ 1701800 h 6273800"/>
              <a:gd name="connsiteX6" fmla="*/ 5253038 w 8391525"/>
              <a:gd name="connsiteY6" fmla="*/ 482600 h 6273800"/>
              <a:gd name="connsiteX7" fmla="*/ 6319838 w 8391525"/>
              <a:gd name="connsiteY7" fmla="*/ 25400 h 6273800"/>
              <a:gd name="connsiteX8" fmla="*/ 7234238 w 8391525"/>
              <a:gd name="connsiteY8" fmla="*/ 330200 h 6273800"/>
              <a:gd name="connsiteX9" fmla="*/ 8377238 w 8391525"/>
              <a:gd name="connsiteY9" fmla="*/ 254000 h 6273800"/>
              <a:gd name="connsiteX10" fmla="*/ 8377237 w 8391525"/>
              <a:gd name="connsiteY10" fmla="*/ 6273800 h 6273800"/>
              <a:gd name="connsiteX11" fmla="*/ 71437 w 8391525"/>
              <a:gd name="connsiteY11" fmla="*/ 6273800 h 6273800"/>
              <a:gd name="connsiteX0" fmla="*/ 71437 w 8391525"/>
              <a:gd name="connsiteY0" fmla="*/ 6019800 h 6019800"/>
              <a:gd name="connsiteX1" fmla="*/ 947739 w 8391525"/>
              <a:gd name="connsiteY1" fmla="*/ 4205288 h 6019800"/>
              <a:gd name="connsiteX2" fmla="*/ 1366838 w 8391525"/>
              <a:gd name="connsiteY2" fmla="*/ 2819400 h 6019800"/>
              <a:gd name="connsiteX3" fmla="*/ 2976564 w 8391525"/>
              <a:gd name="connsiteY3" fmla="*/ 2705100 h 6019800"/>
              <a:gd name="connsiteX4" fmla="*/ 3348038 w 8391525"/>
              <a:gd name="connsiteY4" fmla="*/ 1447800 h 6019800"/>
              <a:gd name="connsiteX5" fmla="*/ 4643438 w 8391525"/>
              <a:gd name="connsiteY5" fmla="*/ 1447800 h 6019800"/>
              <a:gd name="connsiteX6" fmla="*/ 5253038 w 8391525"/>
              <a:gd name="connsiteY6" fmla="*/ 228600 h 6019800"/>
              <a:gd name="connsiteX7" fmla="*/ 6319838 w 8391525"/>
              <a:gd name="connsiteY7" fmla="*/ 304800 h 6019800"/>
              <a:gd name="connsiteX8" fmla="*/ 7234238 w 8391525"/>
              <a:gd name="connsiteY8" fmla="*/ 76200 h 6019800"/>
              <a:gd name="connsiteX9" fmla="*/ 8377238 w 8391525"/>
              <a:gd name="connsiteY9" fmla="*/ 0 h 6019800"/>
              <a:gd name="connsiteX10" fmla="*/ 8377237 w 8391525"/>
              <a:gd name="connsiteY10" fmla="*/ 6019800 h 6019800"/>
              <a:gd name="connsiteX11" fmla="*/ 71437 w 8391525"/>
              <a:gd name="connsiteY11" fmla="*/ 6019800 h 6019800"/>
              <a:gd name="connsiteX0" fmla="*/ 71437 w 8391525"/>
              <a:gd name="connsiteY0" fmla="*/ 6070600 h 6070600"/>
              <a:gd name="connsiteX1" fmla="*/ 947739 w 8391525"/>
              <a:gd name="connsiteY1" fmla="*/ 4256088 h 6070600"/>
              <a:gd name="connsiteX2" fmla="*/ 1366838 w 8391525"/>
              <a:gd name="connsiteY2" fmla="*/ 2870200 h 6070600"/>
              <a:gd name="connsiteX3" fmla="*/ 2976564 w 8391525"/>
              <a:gd name="connsiteY3" fmla="*/ 2755900 h 6070600"/>
              <a:gd name="connsiteX4" fmla="*/ 3348038 w 8391525"/>
              <a:gd name="connsiteY4" fmla="*/ 1498600 h 6070600"/>
              <a:gd name="connsiteX5" fmla="*/ 4643438 w 8391525"/>
              <a:gd name="connsiteY5" fmla="*/ 1498600 h 6070600"/>
              <a:gd name="connsiteX6" fmla="*/ 5253038 w 8391525"/>
              <a:gd name="connsiteY6" fmla="*/ 279400 h 6070600"/>
              <a:gd name="connsiteX7" fmla="*/ 6319838 w 8391525"/>
              <a:gd name="connsiteY7" fmla="*/ 355600 h 6070600"/>
              <a:gd name="connsiteX8" fmla="*/ 7234238 w 8391525"/>
              <a:gd name="connsiteY8" fmla="*/ 50800 h 6070600"/>
              <a:gd name="connsiteX9" fmla="*/ 8377238 w 8391525"/>
              <a:gd name="connsiteY9" fmla="*/ 50800 h 6070600"/>
              <a:gd name="connsiteX10" fmla="*/ 8377237 w 8391525"/>
              <a:gd name="connsiteY10" fmla="*/ 6070600 h 6070600"/>
              <a:gd name="connsiteX11" fmla="*/ 71437 w 8391525"/>
              <a:gd name="connsiteY11" fmla="*/ 6070600 h 6070600"/>
              <a:gd name="connsiteX0" fmla="*/ 71437 w 8391525"/>
              <a:gd name="connsiteY0" fmla="*/ 6070600 h 6070600"/>
              <a:gd name="connsiteX1" fmla="*/ 947739 w 8391525"/>
              <a:gd name="connsiteY1" fmla="*/ 4256088 h 6070600"/>
              <a:gd name="connsiteX2" fmla="*/ 1366838 w 8391525"/>
              <a:gd name="connsiteY2" fmla="*/ 2870200 h 6070600"/>
              <a:gd name="connsiteX3" fmla="*/ 1595438 w 8391525"/>
              <a:gd name="connsiteY3" fmla="*/ 1270000 h 6070600"/>
              <a:gd name="connsiteX4" fmla="*/ 3348038 w 8391525"/>
              <a:gd name="connsiteY4" fmla="*/ 1498600 h 6070600"/>
              <a:gd name="connsiteX5" fmla="*/ 4643438 w 8391525"/>
              <a:gd name="connsiteY5" fmla="*/ 1498600 h 6070600"/>
              <a:gd name="connsiteX6" fmla="*/ 5253038 w 8391525"/>
              <a:gd name="connsiteY6" fmla="*/ 279400 h 6070600"/>
              <a:gd name="connsiteX7" fmla="*/ 6319838 w 8391525"/>
              <a:gd name="connsiteY7" fmla="*/ 355600 h 6070600"/>
              <a:gd name="connsiteX8" fmla="*/ 7234238 w 8391525"/>
              <a:gd name="connsiteY8" fmla="*/ 50800 h 6070600"/>
              <a:gd name="connsiteX9" fmla="*/ 8377238 w 8391525"/>
              <a:gd name="connsiteY9" fmla="*/ 50800 h 6070600"/>
              <a:gd name="connsiteX10" fmla="*/ 8377237 w 8391525"/>
              <a:gd name="connsiteY10" fmla="*/ 6070600 h 6070600"/>
              <a:gd name="connsiteX11" fmla="*/ 71437 w 8391525"/>
              <a:gd name="connsiteY11" fmla="*/ 6070600 h 6070600"/>
              <a:gd name="connsiteX0" fmla="*/ 71437 w 8391525"/>
              <a:gd name="connsiteY0" fmla="*/ 6070600 h 6070600"/>
              <a:gd name="connsiteX1" fmla="*/ 528638 w 8391525"/>
              <a:gd name="connsiteY1" fmla="*/ 3175000 h 6070600"/>
              <a:gd name="connsiteX2" fmla="*/ 1366838 w 8391525"/>
              <a:gd name="connsiteY2" fmla="*/ 2870200 h 6070600"/>
              <a:gd name="connsiteX3" fmla="*/ 1595438 w 8391525"/>
              <a:gd name="connsiteY3" fmla="*/ 1270000 h 6070600"/>
              <a:gd name="connsiteX4" fmla="*/ 3348038 w 8391525"/>
              <a:gd name="connsiteY4" fmla="*/ 1498600 h 6070600"/>
              <a:gd name="connsiteX5" fmla="*/ 4643438 w 8391525"/>
              <a:gd name="connsiteY5" fmla="*/ 1498600 h 6070600"/>
              <a:gd name="connsiteX6" fmla="*/ 5253038 w 8391525"/>
              <a:gd name="connsiteY6" fmla="*/ 279400 h 6070600"/>
              <a:gd name="connsiteX7" fmla="*/ 6319838 w 8391525"/>
              <a:gd name="connsiteY7" fmla="*/ 355600 h 6070600"/>
              <a:gd name="connsiteX8" fmla="*/ 7234238 w 8391525"/>
              <a:gd name="connsiteY8" fmla="*/ 50800 h 6070600"/>
              <a:gd name="connsiteX9" fmla="*/ 8377238 w 8391525"/>
              <a:gd name="connsiteY9" fmla="*/ 50800 h 6070600"/>
              <a:gd name="connsiteX10" fmla="*/ 8377237 w 8391525"/>
              <a:gd name="connsiteY10" fmla="*/ 6070600 h 6070600"/>
              <a:gd name="connsiteX11" fmla="*/ 71437 w 8391525"/>
              <a:gd name="connsiteY11" fmla="*/ 6070600 h 6070600"/>
              <a:gd name="connsiteX0" fmla="*/ 71437 w 8391525"/>
              <a:gd name="connsiteY0" fmla="*/ 6070600 h 6070600"/>
              <a:gd name="connsiteX1" fmla="*/ 528638 w 8391525"/>
              <a:gd name="connsiteY1" fmla="*/ 3175000 h 6070600"/>
              <a:gd name="connsiteX2" fmla="*/ 1366838 w 8391525"/>
              <a:gd name="connsiteY2" fmla="*/ 2870200 h 6070600"/>
              <a:gd name="connsiteX3" fmla="*/ 1595438 w 8391525"/>
              <a:gd name="connsiteY3" fmla="*/ 1270000 h 6070600"/>
              <a:gd name="connsiteX4" fmla="*/ 3348038 w 8391525"/>
              <a:gd name="connsiteY4" fmla="*/ 1498600 h 6070600"/>
              <a:gd name="connsiteX5" fmla="*/ 3729038 w 8391525"/>
              <a:gd name="connsiteY5" fmla="*/ 508000 h 6070600"/>
              <a:gd name="connsiteX6" fmla="*/ 5253038 w 8391525"/>
              <a:gd name="connsiteY6" fmla="*/ 279400 h 6070600"/>
              <a:gd name="connsiteX7" fmla="*/ 6319838 w 8391525"/>
              <a:gd name="connsiteY7" fmla="*/ 355600 h 6070600"/>
              <a:gd name="connsiteX8" fmla="*/ 7234238 w 8391525"/>
              <a:gd name="connsiteY8" fmla="*/ 50800 h 6070600"/>
              <a:gd name="connsiteX9" fmla="*/ 8377238 w 8391525"/>
              <a:gd name="connsiteY9" fmla="*/ 50800 h 6070600"/>
              <a:gd name="connsiteX10" fmla="*/ 8377237 w 8391525"/>
              <a:gd name="connsiteY10" fmla="*/ 6070600 h 6070600"/>
              <a:gd name="connsiteX11" fmla="*/ 71437 w 8391525"/>
              <a:gd name="connsiteY11" fmla="*/ 6070600 h 607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391525" h="6070600">
                <a:moveTo>
                  <a:pt x="71437" y="6070600"/>
                </a:moveTo>
                <a:cubicBezTo>
                  <a:pt x="0" y="5249069"/>
                  <a:pt x="312738" y="3708400"/>
                  <a:pt x="528638" y="3175000"/>
                </a:cubicBezTo>
                <a:cubicBezTo>
                  <a:pt x="744538" y="2641600"/>
                  <a:pt x="1189038" y="3187700"/>
                  <a:pt x="1366838" y="2870200"/>
                </a:cubicBezTo>
                <a:cubicBezTo>
                  <a:pt x="1544638" y="2552700"/>
                  <a:pt x="1265238" y="1498600"/>
                  <a:pt x="1595438" y="1270000"/>
                </a:cubicBezTo>
                <a:cubicBezTo>
                  <a:pt x="1925638" y="1041400"/>
                  <a:pt x="2992438" y="1625600"/>
                  <a:pt x="3348038" y="1498600"/>
                </a:cubicBezTo>
                <a:cubicBezTo>
                  <a:pt x="3703638" y="1371600"/>
                  <a:pt x="3411538" y="711200"/>
                  <a:pt x="3729038" y="508000"/>
                </a:cubicBezTo>
                <a:cubicBezTo>
                  <a:pt x="4046538" y="304800"/>
                  <a:pt x="4821238" y="304800"/>
                  <a:pt x="5253038" y="279400"/>
                </a:cubicBezTo>
                <a:cubicBezTo>
                  <a:pt x="5684838" y="254000"/>
                  <a:pt x="5989638" y="393700"/>
                  <a:pt x="6319838" y="355600"/>
                </a:cubicBezTo>
                <a:cubicBezTo>
                  <a:pt x="6650038" y="317500"/>
                  <a:pt x="6891338" y="101600"/>
                  <a:pt x="7234238" y="50800"/>
                </a:cubicBezTo>
                <a:cubicBezTo>
                  <a:pt x="7577138" y="0"/>
                  <a:pt x="8026401" y="55563"/>
                  <a:pt x="8377238" y="50800"/>
                </a:cubicBezTo>
                <a:cubicBezTo>
                  <a:pt x="8379619" y="886619"/>
                  <a:pt x="8391525" y="4603750"/>
                  <a:pt x="8377237" y="6070600"/>
                </a:cubicBezTo>
                <a:lnTo>
                  <a:pt x="71437" y="60706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905000" y="5105400"/>
            <a:ext cx="50292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934200" y="5105400"/>
            <a:ext cx="22098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4953000" y="3124200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3276600" y="2438400"/>
            <a:ext cx="2514600" cy="2286000"/>
          </a:xfrm>
          <a:custGeom>
            <a:avLst/>
            <a:gdLst>
              <a:gd name="connsiteX0" fmla="*/ 2571750 w 2571750"/>
              <a:gd name="connsiteY0" fmla="*/ 0 h 2243138"/>
              <a:gd name="connsiteX1" fmla="*/ 14288 w 2571750"/>
              <a:gd name="connsiteY1" fmla="*/ 585788 h 2243138"/>
              <a:gd name="connsiteX2" fmla="*/ 0 w 2571750"/>
              <a:gd name="connsiteY2" fmla="*/ 2243138 h 2243138"/>
              <a:gd name="connsiteX3" fmla="*/ 2571750 w 2571750"/>
              <a:gd name="connsiteY3" fmla="*/ 1428750 h 2243138"/>
              <a:gd name="connsiteX4" fmla="*/ 2571750 w 2571750"/>
              <a:gd name="connsiteY4" fmla="*/ 0 h 2243138"/>
              <a:gd name="connsiteX0" fmla="*/ 2571750 w 2571750"/>
              <a:gd name="connsiteY0" fmla="*/ 0 h 2243138"/>
              <a:gd name="connsiteX1" fmla="*/ 14288 w 2571750"/>
              <a:gd name="connsiteY1" fmla="*/ 585788 h 2243138"/>
              <a:gd name="connsiteX2" fmla="*/ 0 w 2571750"/>
              <a:gd name="connsiteY2" fmla="*/ 2243138 h 2243138"/>
              <a:gd name="connsiteX3" fmla="*/ 2514600 w 2571750"/>
              <a:gd name="connsiteY3" fmla="*/ 1600200 h 2243138"/>
              <a:gd name="connsiteX4" fmla="*/ 2571750 w 2571750"/>
              <a:gd name="connsiteY4" fmla="*/ 0 h 2243138"/>
              <a:gd name="connsiteX0" fmla="*/ 2514600 w 2514600"/>
              <a:gd name="connsiteY0" fmla="*/ 0 h 2166938"/>
              <a:gd name="connsiteX1" fmla="*/ 14288 w 2514600"/>
              <a:gd name="connsiteY1" fmla="*/ 509588 h 2166938"/>
              <a:gd name="connsiteX2" fmla="*/ 0 w 2514600"/>
              <a:gd name="connsiteY2" fmla="*/ 2166938 h 2166938"/>
              <a:gd name="connsiteX3" fmla="*/ 2514600 w 2514600"/>
              <a:gd name="connsiteY3" fmla="*/ 1524000 h 2166938"/>
              <a:gd name="connsiteX4" fmla="*/ 2514600 w 2514600"/>
              <a:gd name="connsiteY4" fmla="*/ 0 h 2166938"/>
              <a:gd name="connsiteX0" fmla="*/ 2514600 w 2514600"/>
              <a:gd name="connsiteY0" fmla="*/ 0 h 2286000"/>
              <a:gd name="connsiteX1" fmla="*/ 14288 w 2514600"/>
              <a:gd name="connsiteY1" fmla="*/ 509588 h 2286000"/>
              <a:gd name="connsiteX2" fmla="*/ 0 w 2514600"/>
              <a:gd name="connsiteY2" fmla="*/ 2286000 h 2286000"/>
              <a:gd name="connsiteX3" fmla="*/ 2514600 w 2514600"/>
              <a:gd name="connsiteY3" fmla="*/ 1524000 h 2286000"/>
              <a:gd name="connsiteX4" fmla="*/ 2514600 w 25146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0" h="2286000">
                <a:moveTo>
                  <a:pt x="2514600" y="0"/>
                </a:moveTo>
                <a:lnTo>
                  <a:pt x="14288" y="509588"/>
                </a:lnTo>
                <a:lnTo>
                  <a:pt x="0" y="2286000"/>
                </a:lnTo>
                <a:lnTo>
                  <a:pt x="2514600" y="1524000"/>
                </a:lnTo>
                <a:lnTo>
                  <a:pt x="2514600" y="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371600" y="1371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1828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95400" y="1981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524000" y="121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19200" y="1371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6800" y="2133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219200" y="2057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19200" y="2316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990600" y="2545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09600" y="2286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2000" y="2057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914400" y="1905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66800" y="1828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19200" y="1676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478281" y="1828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630681" y="1600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83081" y="1371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935481" y="1630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676400" y="2087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828800" y="2240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990600" y="2362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447800" y="2819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914400" y="2971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143000" y="2209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38200" y="2362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85800" y="3124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38200" y="3048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38200" y="3307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" y="3535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28600" y="3276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33400" y="2895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85800" y="2819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38200" y="2667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097281" y="2819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249681" y="2590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402081" y="2362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554481" y="2621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95400" y="3078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1447800" y="3230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62000" y="1143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33400" y="1905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85800" y="1752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85800" y="2270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09600" y="2697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33400" y="2773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33400" y="2392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92481" y="2545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944881" y="2316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79119" y="1447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533400" y="990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85800" y="1249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79119" y="1859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81000" y="3048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81000" y="2133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6200" y="2773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28600" y="2621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81000" y="2545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28600" y="1447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81000" y="121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26719" y="1706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57200" y="5364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57200" y="445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52400" y="50901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" y="4937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457200" y="48615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304800" y="3764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457200" y="3535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2919" y="4023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457200" y="3688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04800" y="4602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52400" y="3916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304800" y="3688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50519" y="4175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807719" y="4038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62000" y="3581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914400" y="3840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807719" y="445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74319" y="6019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28600" y="5562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381000" y="5821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74319" y="6431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630681" y="960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783081" y="1143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173481" y="1112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240281" y="914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392681" y="1066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554481" y="11887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706881" y="1036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402081" y="11887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965962" y="11887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249681" y="1097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097281" y="121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508762" y="1143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944881" y="960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28600" y="1874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335281" y="1676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76200" y="2133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28600" y="2286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533400" y="5943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81000" y="5440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533400" y="5288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09600" y="6431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57200" y="6583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09600" y="6355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533400" y="454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81000" y="4800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533400" y="4953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087881" y="3611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1935481" y="3611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1478281" y="3383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295400" y="3688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402081" y="34899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944881" y="3688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1097281" y="3459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889762" y="3352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965962" y="33375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1813562" y="3459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731519" y="5257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533400" y="502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838200" y="5059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579119" y="5516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731519" y="5669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2788919" y="16459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941319" y="1828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2331719" y="1798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398519" y="1600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550919" y="1752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581400" y="1905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505200" y="2011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200400" y="1981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992881" y="1874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4069081" y="1859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3916681" y="1981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152400" y="990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04800" y="1143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1706881" y="3078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1859281" y="2926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859281" y="2590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35481" y="27889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438400" y="12649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590800" y="1447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103119" y="1417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048000" y="121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200400" y="1371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352800" y="1524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764281" y="1493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718562" y="1478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459481" y="1219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1143000" y="3657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990600" y="3810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1143000" y="3581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1188719" y="4069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81400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352800" y="1249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971800" y="990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352800" y="1066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505200" y="914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200400" y="1066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764281" y="1066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048000" y="975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2895600" y="1097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154681" y="1249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307081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2743200" y="1249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590800" y="990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5029200" y="975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6096000" y="8991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4419600" y="944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800600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648200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5943600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355081" y="944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5212081" y="1021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659881" y="975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495800" y="92964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5715000" y="10515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343400" y="10515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5897881" y="8991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754881" y="975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3886200" y="14325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038600" y="12801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5486400" y="8991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038600" y="944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6964681" y="944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709162" y="3535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5166362" y="3992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5059681" y="2743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861562" y="3383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56762" y="3535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831081" y="2895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983481" y="2819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56762" y="2971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3947162" y="2941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099562" y="4221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251962" y="4069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4404362" y="3992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556762" y="3840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815843" y="3992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968243" y="3764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5120643" y="3535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5273043" y="3794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5440681" y="2849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5166362" y="2895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328162" y="3017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907281" y="2971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175762" y="3017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739643" y="3017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099562" y="3307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3870962" y="4069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023362" y="3916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023362" y="2926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3870962" y="3048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282443" y="2971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3916681" y="3611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3870962" y="3154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023362" y="3413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3916681" y="4023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3718562" y="4297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566162" y="3611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3718562" y="3383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3764281" y="38709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968243" y="3124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5120643" y="3307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511043" y="3276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892043" y="3352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5044443" y="3200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4739643" y="3352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5303524" y="33528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4587243" y="3261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4434843" y="3383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4846324" y="3307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4282443" y="31242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3566162" y="4038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3672843" y="3840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3413762" y="4297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3566162" y="445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3489962" y="3154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3642362" y="3307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5440681" y="3581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828800" y="777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/>
          <p:cNvSpPr/>
          <p:nvPr/>
        </p:nvSpPr>
        <p:spPr>
          <a:xfrm>
            <a:off x="1066800" y="777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219200" y="6248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478281" y="777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/>
          <p:cNvSpPr/>
          <p:nvPr/>
        </p:nvSpPr>
        <p:spPr>
          <a:xfrm>
            <a:off x="1630681" y="5486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935481" y="579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685800" y="7010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579119" y="396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/>
        </p:nvSpPr>
        <p:spPr>
          <a:xfrm>
            <a:off x="228600" y="396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426719" y="655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335281" y="6248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/>
        </p:nvSpPr>
        <p:spPr>
          <a:xfrm>
            <a:off x="2788919" y="5943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2941319" y="777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2331719" y="746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3398519" y="5486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550919" y="7010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2590800" y="396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/>
        </p:nvSpPr>
        <p:spPr>
          <a:xfrm>
            <a:off x="3352800" y="4724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3764281" y="4419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3718562" y="4267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>
            <a:off x="3886200" y="381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5486400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4953000" y="716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/>
        </p:nvSpPr>
        <p:spPr>
          <a:xfrm>
            <a:off x="4572000" y="64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4724400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4876800" y="411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/>
        </p:nvSpPr>
        <p:spPr>
          <a:xfrm>
            <a:off x="5135881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/>
          <p:cNvSpPr/>
          <p:nvPr/>
        </p:nvSpPr>
        <p:spPr>
          <a:xfrm>
            <a:off x="5288281" y="335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val 309"/>
          <p:cNvSpPr/>
          <p:nvPr/>
        </p:nvSpPr>
        <p:spPr>
          <a:xfrm>
            <a:off x="5593081" y="365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4191000" y="64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4343400" y="487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4236719" y="594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/>
        </p:nvSpPr>
        <p:spPr>
          <a:xfrm>
            <a:off x="4084319" y="4419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3886200" y="609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val 315"/>
          <p:cNvSpPr/>
          <p:nvPr/>
        </p:nvSpPr>
        <p:spPr>
          <a:xfrm>
            <a:off x="3992881" y="411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/>
        </p:nvSpPr>
        <p:spPr>
          <a:xfrm>
            <a:off x="6446519" y="381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6598919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5989319" y="533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7056119" y="335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7208519" y="487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7239000" y="64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6858000" y="716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7650481" y="609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7726681" y="594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7574281" y="716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8763000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7848600" y="64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8001000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8153400" y="411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8412481" y="5638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8564881" y="3352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8869681" y="3657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467600" y="6400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620000" y="4876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513319" y="5943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360919" y="441962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162800" y="609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269481" y="411481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4800600" y="73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4038600" y="655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3962400" y="762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3657600" y="73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5059681" y="655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4450081" y="6248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5669281" y="579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4831081" y="7010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4983481" y="5486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4678681" y="7010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5242562" y="7010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4526281" y="609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4373881" y="73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4785362" y="655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3581400" y="6553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5715000" y="77723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6324600" y="73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6736081" y="7315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6858000" y="533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6629400" y="762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6629400" y="579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6477000" y="579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7040881" y="57911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6172200" y="6096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6431281" y="762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6583681" y="5334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6019800" y="762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</a:rPr>
              <a:t>A </a:t>
            </a:r>
            <a:r>
              <a:rPr lang="en-US" b="1" dirty="0" err="1" smtClean="0">
                <a:solidFill>
                  <a:srgbClr val="FFC000"/>
                </a:solidFill>
              </a:rPr>
              <a:t>starfield</a:t>
            </a:r>
            <a:r>
              <a:rPr lang="en-US" b="1" dirty="0" smtClean="0">
                <a:solidFill>
                  <a:srgbClr val="FFC000"/>
                </a:solidFill>
              </a:rPr>
              <a:t> using matrix transformations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67" name="TextBox 366"/>
          <p:cNvSpPr txBox="1"/>
          <p:nvPr/>
        </p:nvSpPr>
        <p:spPr>
          <a:xfrm>
            <a:off x="7772400" y="6488668"/>
            <a:ext cx="138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starfield.pde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429000" y="5562600"/>
            <a:ext cx="25146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Freeform 199"/>
          <p:cNvSpPr/>
          <p:nvPr/>
        </p:nvSpPr>
        <p:spPr>
          <a:xfrm>
            <a:off x="1" y="0"/>
            <a:ext cx="9144000" cy="6029325"/>
          </a:xfrm>
          <a:custGeom>
            <a:avLst/>
            <a:gdLst>
              <a:gd name="connsiteX0" fmla="*/ 4657726 w 9144001"/>
              <a:gd name="connsiteY0" fmla="*/ 6043613 h 6043613"/>
              <a:gd name="connsiteX1" fmla="*/ 0 w 9144001"/>
              <a:gd name="connsiteY1" fmla="*/ 1314451 h 6043613"/>
              <a:gd name="connsiteX2" fmla="*/ 0 w 9144001"/>
              <a:gd name="connsiteY2" fmla="*/ 14288 h 6043613"/>
              <a:gd name="connsiteX3" fmla="*/ 9129713 w 9144001"/>
              <a:gd name="connsiteY3" fmla="*/ 0 h 6043613"/>
              <a:gd name="connsiteX4" fmla="*/ 9144001 w 9144001"/>
              <a:gd name="connsiteY4" fmla="*/ 1271588 h 6043613"/>
              <a:gd name="connsiteX5" fmla="*/ 4657726 w 9144001"/>
              <a:gd name="connsiteY5" fmla="*/ 6043613 h 6043613"/>
              <a:gd name="connsiteX0" fmla="*/ 4657726 w 9144001"/>
              <a:gd name="connsiteY0" fmla="*/ 6043613 h 6043613"/>
              <a:gd name="connsiteX1" fmla="*/ 14288 w 9144001"/>
              <a:gd name="connsiteY1" fmla="*/ 1309688 h 6043613"/>
              <a:gd name="connsiteX2" fmla="*/ 0 w 9144001"/>
              <a:gd name="connsiteY2" fmla="*/ 14288 h 6043613"/>
              <a:gd name="connsiteX3" fmla="*/ 9129713 w 9144001"/>
              <a:gd name="connsiteY3" fmla="*/ 0 h 6043613"/>
              <a:gd name="connsiteX4" fmla="*/ 9144001 w 9144001"/>
              <a:gd name="connsiteY4" fmla="*/ 1271588 h 6043613"/>
              <a:gd name="connsiteX5" fmla="*/ 4657726 w 9144001"/>
              <a:gd name="connsiteY5" fmla="*/ 6043613 h 6043613"/>
              <a:gd name="connsiteX0" fmla="*/ 4643438 w 9129713"/>
              <a:gd name="connsiteY0" fmla="*/ 6043613 h 6043613"/>
              <a:gd name="connsiteX1" fmla="*/ 0 w 9129713"/>
              <a:gd name="connsiteY1" fmla="*/ 1309688 h 6043613"/>
              <a:gd name="connsiteX2" fmla="*/ 76200 w 9129713"/>
              <a:gd name="connsiteY2" fmla="*/ 90488 h 6043613"/>
              <a:gd name="connsiteX3" fmla="*/ 9115425 w 9129713"/>
              <a:gd name="connsiteY3" fmla="*/ 0 h 6043613"/>
              <a:gd name="connsiteX4" fmla="*/ 9129713 w 9129713"/>
              <a:gd name="connsiteY4" fmla="*/ 1271588 h 6043613"/>
              <a:gd name="connsiteX5" fmla="*/ 4643438 w 9129713"/>
              <a:gd name="connsiteY5" fmla="*/ 6043613 h 6043613"/>
              <a:gd name="connsiteX0" fmla="*/ 4643438 w 9129713"/>
              <a:gd name="connsiteY0" fmla="*/ 6043613 h 6043613"/>
              <a:gd name="connsiteX1" fmla="*/ 0 w 9129713"/>
              <a:gd name="connsiteY1" fmla="*/ 1309688 h 6043613"/>
              <a:gd name="connsiteX2" fmla="*/ 0 w 9129713"/>
              <a:gd name="connsiteY2" fmla="*/ 14288 h 6043613"/>
              <a:gd name="connsiteX3" fmla="*/ 9115425 w 9129713"/>
              <a:gd name="connsiteY3" fmla="*/ 0 h 6043613"/>
              <a:gd name="connsiteX4" fmla="*/ 9129713 w 9129713"/>
              <a:gd name="connsiteY4" fmla="*/ 1271588 h 6043613"/>
              <a:gd name="connsiteX5" fmla="*/ 4643438 w 9129713"/>
              <a:gd name="connsiteY5" fmla="*/ 6043613 h 6043613"/>
              <a:gd name="connsiteX0" fmla="*/ 4643438 w 9144000"/>
              <a:gd name="connsiteY0" fmla="*/ 6029325 h 6029325"/>
              <a:gd name="connsiteX1" fmla="*/ 0 w 9144000"/>
              <a:gd name="connsiteY1" fmla="*/ 1295400 h 6029325"/>
              <a:gd name="connsiteX2" fmla="*/ 0 w 9144000"/>
              <a:gd name="connsiteY2" fmla="*/ 0 h 6029325"/>
              <a:gd name="connsiteX3" fmla="*/ 9144000 w 9144000"/>
              <a:gd name="connsiteY3" fmla="*/ 0 h 6029325"/>
              <a:gd name="connsiteX4" fmla="*/ 9129713 w 9144000"/>
              <a:gd name="connsiteY4" fmla="*/ 1257300 h 6029325"/>
              <a:gd name="connsiteX5" fmla="*/ 4643438 w 9144000"/>
              <a:gd name="connsiteY5" fmla="*/ 6029325 h 6029325"/>
              <a:gd name="connsiteX0" fmla="*/ 4643438 w 9144000"/>
              <a:gd name="connsiteY0" fmla="*/ 6029325 h 6029325"/>
              <a:gd name="connsiteX1" fmla="*/ 0 w 9144000"/>
              <a:gd name="connsiteY1" fmla="*/ 1295400 h 6029325"/>
              <a:gd name="connsiteX2" fmla="*/ 0 w 9144000"/>
              <a:gd name="connsiteY2" fmla="*/ 0 h 6029325"/>
              <a:gd name="connsiteX3" fmla="*/ 9144000 w 9144000"/>
              <a:gd name="connsiteY3" fmla="*/ 0 h 6029325"/>
              <a:gd name="connsiteX4" fmla="*/ 9143999 w 9144000"/>
              <a:gd name="connsiteY4" fmla="*/ 1219200 h 6029325"/>
              <a:gd name="connsiteX5" fmla="*/ 4643438 w 9144000"/>
              <a:gd name="connsiteY5" fmla="*/ 6029325 h 6029325"/>
              <a:gd name="connsiteX0" fmla="*/ 4643438 w 9144000"/>
              <a:gd name="connsiteY0" fmla="*/ 6029325 h 6029325"/>
              <a:gd name="connsiteX1" fmla="*/ 0 w 9144000"/>
              <a:gd name="connsiteY1" fmla="*/ 1295400 h 6029325"/>
              <a:gd name="connsiteX2" fmla="*/ 0 w 9144000"/>
              <a:gd name="connsiteY2" fmla="*/ 0 h 6029325"/>
              <a:gd name="connsiteX3" fmla="*/ 9144000 w 9144000"/>
              <a:gd name="connsiteY3" fmla="*/ 0 h 6029325"/>
              <a:gd name="connsiteX4" fmla="*/ 9143999 w 9144000"/>
              <a:gd name="connsiteY4" fmla="*/ 1295400 h 6029325"/>
              <a:gd name="connsiteX5" fmla="*/ 4643438 w 9144000"/>
              <a:gd name="connsiteY5" fmla="*/ 6029325 h 602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6029325">
                <a:moveTo>
                  <a:pt x="4643438" y="6029325"/>
                </a:moveTo>
                <a:lnTo>
                  <a:pt x="0" y="1295400"/>
                </a:lnTo>
                <a:lnTo>
                  <a:pt x="0" y="0"/>
                </a:lnTo>
                <a:lnTo>
                  <a:pt x="9144000" y="0"/>
                </a:lnTo>
                <a:cubicBezTo>
                  <a:pt x="9144000" y="406400"/>
                  <a:pt x="9143999" y="889000"/>
                  <a:pt x="9143999" y="1295400"/>
                </a:cubicBezTo>
                <a:lnTo>
                  <a:pt x="4643438" y="6029325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114800" y="5486400"/>
            <a:ext cx="1040606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/>
          <p:cNvCxnSpPr/>
          <p:nvPr/>
        </p:nvCxnSpPr>
        <p:spPr>
          <a:xfrm rot="5400000" flipH="1" flipV="1">
            <a:off x="2092152" y="3470448"/>
            <a:ext cx="5112096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2286000" y="838200"/>
            <a:ext cx="152400" cy="152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>
            <a:endCxn id="174" idx="6"/>
          </p:cNvCxnSpPr>
          <p:nvPr/>
        </p:nvCxnSpPr>
        <p:spPr>
          <a:xfrm rot="10800000">
            <a:off x="2438400" y="914400"/>
            <a:ext cx="220980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ight Brace 183"/>
          <p:cNvSpPr/>
          <p:nvPr/>
        </p:nvSpPr>
        <p:spPr>
          <a:xfrm>
            <a:off x="4724400" y="914400"/>
            <a:ext cx="381000" cy="510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152400" y="4648200"/>
            <a:ext cx="2851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want to find the point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where each star is projected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 our viewport.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7" name="Right Brace 186"/>
          <p:cNvSpPr/>
          <p:nvPr/>
        </p:nvSpPr>
        <p:spPr>
          <a:xfrm rot="16200000">
            <a:off x="3314700" y="-495300"/>
            <a:ext cx="3810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TextBox 200"/>
          <p:cNvSpPr txBox="1"/>
          <p:nvPr/>
        </p:nvSpPr>
        <p:spPr>
          <a:xfrm>
            <a:off x="5105400" y="32766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373548" y="8786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3" name="Right Brace 202"/>
          <p:cNvSpPr/>
          <p:nvPr/>
        </p:nvSpPr>
        <p:spPr>
          <a:xfrm>
            <a:off x="4953000" y="5562600"/>
            <a:ext cx="2286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5183981" y="560784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z'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4369594" y="496490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x'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6" name="Right Brace 205"/>
          <p:cNvSpPr/>
          <p:nvPr/>
        </p:nvSpPr>
        <p:spPr>
          <a:xfrm rot="16200000">
            <a:off x="4395787" y="5253037"/>
            <a:ext cx="228600" cy="238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2286000" y="2438400"/>
            <a:ext cx="152400" cy="152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Straight Arrow Connector 208"/>
          <p:cNvCxnSpPr>
            <a:stCxn id="174" idx="4"/>
            <a:endCxn id="207" idx="0"/>
          </p:cNvCxnSpPr>
          <p:nvPr/>
        </p:nvCxnSpPr>
        <p:spPr>
          <a:xfrm rot="5400000">
            <a:off x="1638300" y="1714500"/>
            <a:ext cx="1447800" cy="1588"/>
          </a:xfrm>
          <a:prstGeom prst="straightConnector1">
            <a:avLst/>
          </a:prstGeom>
          <a:ln w="28575">
            <a:solidFill>
              <a:schemeClr val="bg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8" idx="2"/>
            <a:endCxn id="207" idx="4"/>
          </p:cNvCxnSpPr>
          <p:nvPr/>
        </p:nvCxnSpPr>
        <p:spPr>
          <a:xfrm rot="10800000">
            <a:off x="2362200" y="2590800"/>
            <a:ext cx="2259806" cy="34518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10800000">
            <a:off x="2438400" y="2514600"/>
            <a:ext cx="220980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8" idx="2"/>
            <a:endCxn id="174" idx="5"/>
          </p:cNvCxnSpPr>
          <p:nvPr/>
        </p:nvCxnSpPr>
        <p:spPr>
          <a:xfrm rot="10800000">
            <a:off x="2416082" y="968282"/>
            <a:ext cx="2205924" cy="5074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216"/>
          <p:cNvSpPr/>
          <p:nvPr/>
        </p:nvSpPr>
        <p:spPr>
          <a:xfrm>
            <a:off x="7543800" y="4953000"/>
            <a:ext cx="1600200" cy="1905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6" name="Object 215"/>
          <p:cNvGraphicFramePr>
            <a:graphicFrameLocks noChangeAspect="1"/>
          </p:cNvGraphicFramePr>
          <p:nvPr/>
        </p:nvGraphicFramePr>
        <p:xfrm>
          <a:off x="7696200" y="5105400"/>
          <a:ext cx="1295400" cy="1676400"/>
        </p:xfrm>
        <a:graphic>
          <a:graphicData uri="http://schemas.openxmlformats.org/presentationml/2006/ole">
            <p:oleObj spid="_x0000_s2050" name="Equation" r:id="rId3" imgW="647640" imgH="838080" progId="Equation.3">
              <p:embed/>
            </p:oleObj>
          </a:graphicData>
        </a:graphic>
      </p:graphicFrame>
      <p:sp>
        <p:nvSpPr>
          <p:cNvPr id="218" name="Oval 217"/>
          <p:cNvSpPr/>
          <p:nvPr/>
        </p:nvSpPr>
        <p:spPr>
          <a:xfrm>
            <a:off x="2286000" y="4114800"/>
            <a:ext cx="152400" cy="152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Arrow Connector 218"/>
          <p:cNvCxnSpPr>
            <a:stCxn id="207" idx="4"/>
            <a:endCxn id="218" idx="0"/>
          </p:cNvCxnSpPr>
          <p:nvPr/>
        </p:nvCxnSpPr>
        <p:spPr>
          <a:xfrm rot="5400000">
            <a:off x="1600200" y="3352800"/>
            <a:ext cx="1524000" cy="1588"/>
          </a:xfrm>
          <a:prstGeom prst="straightConnector1">
            <a:avLst/>
          </a:prstGeom>
          <a:ln w="28575">
            <a:solidFill>
              <a:schemeClr val="bg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8"/>
          <p:cNvGrpSpPr/>
          <p:nvPr/>
        </p:nvGrpSpPr>
        <p:grpSpPr>
          <a:xfrm>
            <a:off x="4495800" y="6019800"/>
            <a:ext cx="304800" cy="314325"/>
            <a:chOff x="4495800" y="5705475"/>
            <a:chExt cx="304800" cy="314325"/>
          </a:xfrm>
        </p:grpSpPr>
        <p:sp>
          <p:nvSpPr>
            <p:cNvPr id="6" name="Arc 5"/>
            <p:cNvSpPr/>
            <p:nvPr/>
          </p:nvSpPr>
          <p:spPr>
            <a:xfrm>
              <a:off x="4495800" y="5723964"/>
              <a:ext cx="304800" cy="147916"/>
            </a:xfrm>
            <a:prstGeom prst="arc">
              <a:avLst>
                <a:gd name="adj1" fmla="val 10849814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0"/>
            </p:cNvCxnSpPr>
            <p:nvPr/>
          </p:nvCxnSpPr>
          <p:spPr>
            <a:xfrm rot="16200000" flipH="1">
              <a:off x="4459051" y="5830646"/>
              <a:ext cx="226156" cy="152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6" idx="2"/>
            </p:cNvCxnSpPr>
            <p:nvPr/>
          </p:nvCxnSpPr>
          <p:spPr>
            <a:xfrm flipV="1">
              <a:off x="4648202" y="5797922"/>
              <a:ext cx="152398" cy="2218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4571999" y="5705475"/>
              <a:ext cx="152401" cy="8874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622006" y="570547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6" name="Freeform 185"/>
          <p:cNvSpPr/>
          <p:nvPr/>
        </p:nvSpPr>
        <p:spPr>
          <a:xfrm>
            <a:off x="2971801" y="5083969"/>
            <a:ext cx="1371600" cy="373856"/>
          </a:xfrm>
          <a:custGeom>
            <a:avLst/>
            <a:gdLst>
              <a:gd name="connsiteX0" fmla="*/ 0 w 1171575"/>
              <a:gd name="connsiteY0" fmla="*/ 16669 h 373856"/>
              <a:gd name="connsiteX1" fmla="*/ 857250 w 1171575"/>
              <a:gd name="connsiteY1" fmla="*/ 59531 h 373856"/>
              <a:gd name="connsiteX2" fmla="*/ 1171575 w 1171575"/>
              <a:gd name="connsiteY2" fmla="*/ 373856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1575" h="373856">
                <a:moveTo>
                  <a:pt x="0" y="16669"/>
                </a:moveTo>
                <a:cubicBezTo>
                  <a:pt x="330994" y="8334"/>
                  <a:pt x="661988" y="0"/>
                  <a:pt x="857250" y="59531"/>
                </a:cubicBezTo>
                <a:cubicBezTo>
                  <a:pt x="1052512" y="119062"/>
                  <a:pt x="1112043" y="246459"/>
                  <a:pt x="1171575" y="37385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 flipV="1">
            <a:off x="4572000" y="6069807"/>
            <a:ext cx="228600" cy="76200"/>
          </a:xfrm>
          <a:prstGeom prst="arc">
            <a:avLst>
              <a:gd name="adj1" fmla="val 1961333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 flipV="1">
            <a:off x="4498181" y="6069806"/>
            <a:ext cx="228600" cy="76200"/>
          </a:xfrm>
          <a:prstGeom prst="arc">
            <a:avLst>
              <a:gd name="adj1" fmla="val 1961333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Up until now …</a:t>
            </a:r>
          </a:p>
          <a:p>
            <a:r>
              <a:rPr lang="en-US" i="1" dirty="0" smtClean="0"/>
              <a:t>All movement and sizing of graphical objects have been accomplished by </a:t>
            </a:r>
            <a:r>
              <a:rPr lang="en-US" b="1" i="1" dirty="0" smtClean="0"/>
              <a:t>modifying object coordinate values.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Going forward, we have a new option…</a:t>
            </a:r>
          </a:p>
          <a:p>
            <a:r>
              <a:rPr lang="en-US" i="1" dirty="0" smtClean="0"/>
              <a:t>We can leave coordinate values unchanged, and </a:t>
            </a:r>
            <a:r>
              <a:rPr lang="en-US" b="1" i="1" dirty="0" smtClean="0"/>
              <a:t>modify the coordinate system</a:t>
            </a:r>
            <a:r>
              <a:rPr lang="en-US" i="1" dirty="0" smtClean="0"/>
              <a:t> in which we draw.</a:t>
            </a:r>
            <a:endParaRPr lang="en-US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19800" y="1219200"/>
            <a:ext cx="2743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commands that draw these two ellipses are identical.</a:t>
            </a:r>
          </a:p>
          <a:p>
            <a:endParaRPr lang="en-US" sz="2000" dirty="0" smtClean="0"/>
          </a:p>
          <a:p>
            <a:r>
              <a:rPr lang="en-US" sz="2000" dirty="0" smtClean="0"/>
              <a:t>What has changed is the coordinate system in which they are drawn.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Three ways to </a:t>
            </a:r>
            <a:r>
              <a:rPr lang="en-US" u="sng" dirty="0" smtClean="0"/>
              <a:t>transform</a:t>
            </a:r>
            <a:r>
              <a:rPr lang="en-US" dirty="0" smtClean="0"/>
              <a:t> the coordinate system:</a:t>
            </a:r>
          </a:p>
          <a:p>
            <a:pPr marL="1771650" lvl="3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Scale</a:t>
            </a:r>
          </a:p>
          <a:p>
            <a:pPr marL="914400" lvl="1" indent="-514350"/>
            <a:r>
              <a:rPr lang="en-US" dirty="0" smtClean="0"/>
              <a:t>Magnify, zoom in, zoom out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Translate</a:t>
            </a:r>
          </a:p>
          <a:p>
            <a:pPr marL="914400" lvl="1" indent="-514350"/>
            <a:r>
              <a:rPr lang="en-US" dirty="0" smtClean="0"/>
              <a:t>Move axes left, right, up, down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Rotate</a:t>
            </a:r>
          </a:p>
          <a:p>
            <a:pPr marL="914400" lvl="1" indent="-514350"/>
            <a:r>
              <a:rPr lang="en-US" dirty="0" smtClean="0"/>
              <a:t>Tilt clockwise, tilt counter-clockwise …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32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All coordinates are multiplied by an x-scale-factor and a y-scale-factor.</a:t>
            </a:r>
          </a:p>
          <a:p>
            <a:pPr lvl="1"/>
            <a:r>
              <a:rPr lang="en-US" dirty="0" smtClean="0"/>
              <a:t>Stroke thickness is also scaled.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scale( factor );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scale( x-factor, y-factor 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0"/>
            <a:ext cx="3657600" cy="203132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line(1, 1, 25, 25);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430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6248400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example2.pde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0"/>
            <a:ext cx="3657600" cy="230832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scale(2,2);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line(1, 1, 25, 25);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430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6248400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example2.pde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0"/>
            <a:ext cx="3657600" cy="230832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smooth();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scale(20,20);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line(1, 1, 25, 25);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143000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6248400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example2.pde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1078</Words>
  <Application>Microsoft Office PowerPoint</Application>
  <PresentationFormat>On-screen Show (4:3)</PresentationFormat>
  <Paragraphs>238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1_Office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dxu</cp:lastModifiedBy>
  <cp:revision>92</cp:revision>
  <dcterms:created xsi:type="dcterms:W3CDTF">2011-03-20T23:25:59Z</dcterms:created>
  <dcterms:modified xsi:type="dcterms:W3CDTF">2012-03-15T14:50:06Z</dcterms:modified>
</cp:coreProperties>
</file>