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8"/>
  </p:notesMasterIdLst>
  <p:sldIdLst>
    <p:sldId id="299" r:id="rId2"/>
    <p:sldId id="264" r:id="rId3"/>
    <p:sldId id="265" r:id="rId4"/>
    <p:sldId id="267" r:id="rId5"/>
    <p:sldId id="268" r:id="rId6"/>
    <p:sldId id="262" r:id="rId7"/>
    <p:sldId id="266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7" r:id="rId19"/>
    <p:sldId id="288" r:id="rId20"/>
    <p:sldId id="281" r:id="rId21"/>
    <p:sldId id="282" r:id="rId22"/>
    <p:sldId id="283" r:id="rId23"/>
    <p:sldId id="284" r:id="rId24"/>
    <p:sldId id="285" r:id="rId25"/>
    <p:sldId id="286" r:id="rId26"/>
    <p:sldId id="289" r:id="rId27"/>
    <p:sldId id="290" r:id="rId28"/>
    <p:sldId id="291" r:id="rId29"/>
    <p:sldId id="292" r:id="rId30"/>
    <p:sldId id="261" r:id="rId31"/>
    <p:sldId id="293" r:id="rId32"/>
    <p:sldId id="295" r:id="rId33"/>
    <p:sldId id="294" r:id="rId34"/>
    <p:sldId id="298" r:id="rId35"/>
    <p:sldId id="296" r:id="rId36"/>
    <p:sldId id="297" r:id="rId3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664" autoAdjust="0"/>
  </p:normalViewPr>
  <p:slideViewPr>
    <p:cSldViewPr>
      <p:cViewPr varScale="1">
        <p:scale>
          <a:sx n="88" d="100"/>
          <a:sy n="88" d="100"/>
        </p:scale>
        <p:origin x="-14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notesMaster" Target="notesMasters/notesMaster1.xml"/><Relationship Id="rId39" Type="http://schemas.openxmlformats.org/officeDocument/2006/relationships/printerSettings" Target="printerSettings/printerSettings1.bin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221F98C-7014-4CED-86B0-DE8FB0600217}" type="datetimeFigureOut">
              <a:rPr lang="en-US"/>
              <a:pPr>
                <a:defRPr/>
              </a:pPr>
              <a:t>3/19/12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20E21E3-60A6-417A-A6BC-B73110295A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5725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FFFF9-EF9E-4CA1-A0AB-AAB3168B14A5}" type="datetimeFigureOut">
              <a:rPr lang="en-US"/>
              <a:pPr>
                <a:defRPr/>
              </a:pPr>
              <a:t>3/19/12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1C3C6-0F90-4AAE-97FC-83B72C6D88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5BA13-FD6C-48B4-AE77-F51881873CF4}" type="datetimeFigureOut">
              <a:rPr lang="en-US"/>
              <a:pPr>
                <a:defRPr/>
              </a:pPr>
              <a:t>3/19/12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253A6-9F55-4B47-8BF5-70B56F736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2454E-3DB3-414C-B944-F2E8291D329C}" type="datetimeFigureOut">
              <a:rPr lang="en-US"/>
              <a:pPr>
                <a:defRPr/>
              </a:pPr>
              <a:t>3/19/12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344CB9-BDD0-44DB-B0D0-9AB916809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56DEB-4BC9-461D-88A7-B8761A4E0DAE}" type="datetimeFigureOut">
              <a:rPr lang="en-US"/>
              <a:pPr>
                <a:defRPr/>
              </a:pPr>
              <a:t>3/19/12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84005-374B-4607-AC80-4A288D30F6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ACA8F-B954-4891-9B71-C1D3A63B2CEA}" type="datetimeFigureOut">
              <a:rPr lang="en-US"/>
              <a:pPr>
                <a:defRPr/>
              </a:pPr>
              <a:t>3/19/12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B27AD-FE72-44D6-9A6C-77F658242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90600"/>
            <a:ext cx="4038600" cy="5135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038600" cy="5135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42853-C7C3-4E3E-B8DF-74B953370EC0}" type="datetimeFigureOut">
              <a:rPr lang="en-US"/>
              <a:pPr>
                <a:defRPr/>
              </a:pPr>
              <a:t>3/19/12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2B46B-6D65-4657-BDAD-8BF0C24994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25230-3259-407D-BAE8-C3E3A69C471B}" type="datetimeFigureOut">
              <a:rPr lang="en-US"/>
              <a:pPr>
                <a:defRPr/>
              </a:pPr>
              <a:t>3/19/12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3709D-7DB7-4E81-906D-78CE1FDBB4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95FBD-9D9A-4E17-AE4A-FAD6DDB6BEB0}" type="datetimeFigureOut">
              <a:rPr lang="en-US"/>
              <a:pPr>
                <a:defRPr/>
              </a:pPr>
              <a:t>3/19/12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2D6EA-37BB-455B-A2A5-A9B67EDF5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C9FFE-FD60-4EBB-BD01-A385B1285DD0}" type="datetimeFigureOut">
              <a:rPr lang="en-US"/>
              <a:pPr>
                <a:defRPr/>
              </a:pPr>
              <a:t>3/19/12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A7C9F-2918-4B53-8686-2848F143C1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32E727-4824-4F78-B16A-BAC0ADD148D3}" type="datetimeFigureOut">
              <a:rPr lang="en-US"/>
              <a:pPr>
                <a:defRPr/>
              </a:pPr>
              <a:t>3/19/12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9DDAD-1A0A-4C93-8BE2-733EEE0511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03E3E-3CB5-4B98-8A62-8E548D166932}" type="datetimeFigureOut">
              <a:rPr lang="en-US"/>
              <a:pPr>
                <a:defRPr/>
              </a:pPr>
              <a:t>3/19/12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68471-70D8-4C87-A22C-5060BB222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990600"/>
            <a:ext cx="8229600" cy="513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3B8608E-71CC-416A-A036-514F36ADDC1E}" type="datetimeFigureOut">
              <a:rPr lang="en-US"/>
              <a:pPr>
                <a:defRPr/>
              </a:pPr>
              <a:t>3/19/12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2FD7D4F-CB26-416B-9B1E-EBFEEFB83B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Review</a:t>
            </a:r>
          </a:p>
          <a:p>
            <a:r>
              <a:rPr lang="en-US" dirty="0" smtClean="0"/>
              <a:t>Transformations</a:t>
            </a:r>
          </a:p>
          <a:p>
            <a:pPr lvl="1"/>
            <a:r>
              <a:rPr lang="en-US" dirty="0" smtClean="0"/>
              <a:t>Scale</a:t>
            </a:r>
          </a:p>
          <a:p>
            <a:pPr lvl="1"/>
            <a:r>
              <a:rPr lang="en-US" dirty="0" smtClean="0"/>
              <a:t>Translate</a:t>
            </a:r>
          </a:p>
          <a:p>
            <a:pPr lvl="1"/>
            <a:r>
              <a:rPr lang="en-US" dirty="0" smtClean="0"/>
              <a:t>Rotate</a:t>
            </a:r>
          </a:p>
          <a:p>
            <a:r>
              <a:rPr lang="en-US" dirty="0" smtClean="0"/>
              <a:t>Combining Transformations</a:t>
            </a:r>
          </a:p>
          <a:p>
            <a:pPr lvl="1"/>
            <a:r>
              <a:rPr lang="en-US" dirty="0" smtClean="0"/>
              <a:t>Transformations are cumulative</a:t>
            </a:r>
          </a:p>
          <a:p>
            <a:pPr lvl="1"/>
            <a:r>
              <a:rPr lang="en-US" dirty="0" smtClean="0"/>
              <a:t>Rotating </a:t>
            </a:r>
            <a:r>
              <a:rPr lang="en-US" dirty="0" smtClean="0"/>
              <a:t>about the center of an object</a:t>
            </a:r>
          </a:p>
          <a:p>
            <a:r>
              <a:rPr lang="en-US" dirty="0" smtClean="0"/>
              <a:t>Animating with transformations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01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124200" y="533400"/>
            <a:ext cx="2971800" cy="3048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void setup()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A = 10;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B = factorial(5);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( B 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1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Folded Corner 5"/>
          <p:cNvSpPr/>
          <p:nvPr/>
        </p:nvSpPr>
        <p:spPr>
          <a:xfrm>
            <a:off x="152400" y="533400"/>
            <a:ext cx="2667000" cy="3048000"/>
          </a:xfrm>
          <a:prstGeom prst="foldedCorner">
            <a:avLst>
              <a:gd name="adj" fmla="val 9163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04800" y="685800"/>
            <a:ext cx="2362200" cy="861774"/>
          </a:xfrm>
          <a:prstGeom prst="rect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void setup()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A = 10;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B = factorial(5);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( B 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1752600"/>
            <a:ext cx="2286000" cy="1477328"/>
          </a:xfrm>
          <a:prstGeom prst="rect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factorial(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if (N == 1)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return 1;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} else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F = N *       	factorial(N-1);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return F;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Trapezoid 7"/>
          <p:cNvSpPr/>
          <p:nvPr/>
        </p:nvSpPr>
        <p:spPr>
          <a:xfrm>
            <a:off x="6324600" y="533400"/>
            <a:ext cx="2667000" cy="6019800"/>
          </a:xfrm>
          <a:prstGeom prst="trapezoid">
            <a:avLst>
              <a:gd name="adj" fmla="val 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934200" y="152400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Call Stack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487912" y="152400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Executing Function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43151" y="152400"/>
            <a:ext cx="1774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Compiled Code</a:t>
            </a:r>
            <a:endParaRPr lang="en-US" dirty="0"/>
          </a:p>
        </p:txBody>
      </p:sp>
      <p:sp>
        <p:nvSpPr>
          <p:cNvPr id="13" name="Right Arrow 12"/>
          <p:cNvSpPr/>
          <p:nvPr/>
        </p:nvSpPr>
        <p:spPr>
          <a:xfrm>
            <a:off x="3281362" y="1028700"/>
            <a:ext cx="304800" cy="228600"/>
          </a:xfrm>
          <a:prstGeom prst="rightArrow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477000" y="838200"/>
            <a:ext cx="2362200" cy="609600"/>
          </a:xfrm>
          <a:custGeom>
            <a:avLst/>
            <a:gdLst>
              <a:gd name="connsiteX0" fmla="*/ 0 w 3048000"/>
              <a:gd name="connsiteY0" fmla="*/ 87086 h 449943"/>
              <a:gd name="connsiteX1" fmla="*/ 493486 w 3048000"/>
              <a:gd name="connsiteY1" fmla="*/ 449943 h 449943"/>
              <a:gd name="connsiteX2" fmla="*/ 2481943 w 3048000"/>
              <a:gd name="connsiteY2" fmla="*/ 449943 h 449943"/>
              <a:gd name="connsiteX3" fmla="*/ 3048000 w 3048000"/>
              <a:gd name="connsiteY3" fmla="*/ 0 h 449943"/>
              <a:gd name="connsiteX4" fmla="*/ 0 w 3048000"/>
              <a:gd name="connsiteY4" fmla="*/ 87086 h 449943"/>
              <a:gd name="connsiteX0" fmla="*/ 0 w 3062514"/>
              <a:gd name="connsiteY0" fmla="*/ 7257 h 449943"/>
              <a:gd name="connsiteX1" fmla="*/ 508000 w 3062514"/>
              <a:gd name="connsiteY1" fmla="*/ 449943 h 449943"/>
              <a:gd name="connsiteX2" fmla="*/ 2496457 w 3062514"/>
              <a:gd name="connsiteY2" fmla="*/ 449943 h 449943"/>
              <a:gd name="connsiteX3" fmla="*/ 3062514 w 3062514"/>
              <a:gd name="connsiteY3" fmla="*/ 0 h 449943"/>
              <a:gd name="connsiteX4" fmla="*/ 0 w 3062514"/>
              <a:gd name="connsiteY4" fmla="*/ 7257 h 449943"/>
              <a:gd name="connsiteX0" fmla="*/ 0 w 3352800"/>
              <a:gd name="connsiteY0" fmla="*/ 0 h 442686"/>
              <a:gd name="connsiteX1" fmla="*/ 508000 w 3352800"/>
              <a:gd name="connsiteY1" fmla="*/ 442686 h 442686"/>
              <a:gd name="connsiteX2" fmla="*/ 2496457 w 3352800"/>
              <a:gd name="connsiteY2" fmla="*/ 442686 h 442686"/>
              <a:gd name="connsiteX3" fmla="*/ 3352800 w 3352800"/>
              <a:gd name="connsiteY3" fmla="*/ 0 h 442686"/>
              <a:gd name="connsiteX4" fmla="*/ 0 w 3352800"/>
              <a:gd name="connsiteY4" fmla="*/ 0 h 442686"/>
              <a:gd name="connsiteX0" fmla="*/ 0 w 3048000"/>
              <a:gd name="connsiteY0" fmla="*/ 1 h 442687"/>
              <a:gd name="connsiteX1" fmla="*/ 508000 w 3048000"/>
              <a:gd name="connsiteY1" fmla="*/ 442687 h 442687"/>
              <a:gd name="connsiteX2" fmla="*/ 2496457 w 3048000"/>
              <a:gd name="connsiteY2" fmla="*/ 442687 h 442687"/>
              <a:gd name="connsiteX3" fmla="*/ 3048000 w 3048000"/>
              <a:gd name="connsiteY3" fmla="*/ 0 h 442687"/>
              <a:gd name="connsiteX4" fmla="*/ 0 w 3048000"/>
              <a:gd name="connsiteY4" fmla="*/ 1 h 442687"/>
              <a:gd name="connsiteX0" fmla="*/ 0 w 2971800"/>
              <a:gd name="connsiteY0" fmla="*/ 1 h 442687"/>
              <a:gd name="connsiteX1" fmla="*/ 431800 w 2971800"/>
              <a:gd name="connsiteY1" fmla="*/ 442687 h 442687"/>
              <a:gd name="connsiteX2" fmla="*/ 2420257 w 2971800"/>
              <a:gd name="connsiteY2" fmla="*/ 442687 h 442687"/>
              <a:gd name="connsiteX3" fmla="*/ 2971800 w 2971800"/>
              <a:gd name="connsiteY3" fmla="*/ 0 h 442687"/>
              <a:gd name="connsiteX4" fmla="*/ 0 w 2971800"/>
              <a:gd name="connsiteY4" fmla="*/ 1 h 442687"/>
              <a:gd name="connsiteX0" fmla="*/ 0 w 2971800"/>
              <a:gd name="connsiteY0" fmla="*/ 1 h 457201"/>
              <a:gd name="connsiteX1" fmla="*/ 5334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76199 h 533400"/>
              <a:gd name="connsiteX4" fmla="*/ 0 w 2971800"/>
              <a:gd name="connsiteY4" fmla="*/ 0 h 533400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7620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0 h 533400"/>
              <a:gd name="connsiteX4" fmla="*/ 0 w 2971800"/>
              <a:gd name="connsiteY4" fmla="*/ 76200 h 5334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62200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383458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1800" h="457200">
                <a:moveTo>
                  <a:pt x="0" y="0"/>
                </a:moveTo>
                <a:lnTo>
                  <a:pt x="383458" y="457200"/>
                </a:lnTo>
                <a:lnTo>
                  <a:pt x="2588342" y="457200"/>
                </a:lnTo>
                <a:lnTo>
                  <a:pt x="29718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setup()</a:t>
            </a:r>
          </a:p>
          <a:p>
            <a:pPr algn="ctr"/>
            <a:r>
              <a:rPr lang="en-US" dirty="0" smtClean="0"/>
              <a:t>A=10, Line=3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6400800" y="1447800"/>
            <a:ext cx="2590800" cy="5090459"/>
          </a:xfrm>
          <a:custGeom>
            <a:avLst/>
            <a:gdLst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33618 w 2272552"/>
              <a:gd name="connsiteY22" fmla="*/ 887506 h 5741894"/>
              <a:gd name="connsiteX23" fmla="*/ 2225488 w 2272552"/>
              <a:gd name="connsiteY23" fmla="*/ 632012 h 5741894"/>
              <a:gd name="connsiteX24" fmla="*/ 60512 w 2272552"/>
              <a:gd name="connsiteY24" fmla="*/ 497541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33618 w 2272552"/>
              <a:gd name="connsiteY22" fmla="*/ 887506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141194 w 2272552"/>
              <a:gd name="connsiteY12" fmla="*/ 3160059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64994 w 2272552"/>
              <a:gd name="connsiteY12" fmla="*/ 3160059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40341 w 2238934"/>
              <a:gd name="connsiteY4" fmla="*/ 4733365 h 5741894"/>
              <a:gd name="connsiteX5" fmla="*/ 2164976 w 2238934"/>
              <a:gd name="connsiteY5" fmla="*/ 4491318 h 5741894"/>
              <a:gd name="connsiteX6" fmla="*/ 40341 w 2238934"/>
              <a:gd name="connsiteY6" fmla="*/ 4289612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40341 w 2238934"/>
              <a:gd name="connsiteY4" fmla="*/ 4733365 h 5741894"/>
              <a:gd name="connsiteX5" fmla="*/ 2164976 w 2238934"/>
              <a:gd name="connsiteY5" fmla="*/ 4491318 h 5741894"/>
              <a:gd name="connsiteX6" fmla="*/ 31376 w 2238934"/>
              <a:gd name="connsiteY6" fmla="*/ 4379259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31376 w 2238934"/>
              <a:gd name="connsiteY4" fmla="*/ 4760259 h 5741894"/>
              <a:gd name="connsiteX5" fmla="*/ 2164976 w 2238934"/>
              <a:gd name="connsiteY5" fmla="*/ 4491318 h 5741894"/>
              <a:gd name="connsiteX6" fmla="*/ 31376 w 2238934"/>
              <a:gd name="connsiteY6" fmla="*/ 4379259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20171 w 2224741"/>
              <a:gd name="connsiteY0" fmla="*/ 5741894 h 5741894"/>
              <a:gd name="connsiteX1" fmla="*/ 2212041 w 2224741"/>
              <a:gd name="connsiteY1" fmla="*/ 5499847 h 5741894"/>
              <a:gd name="connsiteX2" fmla="*/ 87406 w 2224741"/>
              <a:gd name="connsiteY2" fmla="*/ 5217459 h 5741894"/>
              <a:gd name="connsiteX3" fmla="*/ 2212041 w 2224741"/>
              <a:gd name="connsiteY3" fmla="*/ 4988859 h 5741894"/>
              <a:gd name="connsiteX4" fmla="*/ 11206 w 2224741"/>
              <a:gd name="connsiteY4" fmla="*/ 4760259 h 5741894"/>
              <a:gd name="connsiteX5" fmla="*/ 2144806 w 2224741"/>
              <a:gd name="connsiteY5" fmla="*/ 4491318 h 5741894"/>
              <a:gd name="connsiteX6" fmla="*/ 11206 w 2224741"/>
              <a:gd name="connsiteY6" fmla="*/ 4379259 h 5741894"/>
              <a:gd name="connsiteX7" fmla="*/ 2091018 w 2224741"/>
              <a:gd name="connsiteY7" fmla="*/ 4061012 h 5741894"/>
              <a:gd name="connsiteX8" fmla="*/ 33618 w 2224741"/>
              <a:gd name="connsiteY8" fmla="*/ 3966883 h 5741894"/>
              <a:gd name="connsiteX9" fmla="*/ 2117912 w 2224741"/>
              <a:gd name="connsiteY9" fmla="*/ 3711388 h 5741894"/>
              <a:gd name="connsiteX10" fmla="*/ 11206 w 2224741"/>
              <a:gd name="connsiteY10" fmla="*/ 3541059 h 5741894"/>
              <a:gd name="connsiteX11" fmla="*/ 2158253 w 2224741"/>
              <a:gd name="connsiteY11" fmla="*/ 3294530 h 5741894"/>
              <a:gd name="connsiteX12" fmla="*/ 11206 w 2224741"/>
              <a:gd name="connsiteY12" fmla="*/ 3160059 h 5741894"/>
              <a:gd name="connsiteX13" fmla="*/ 2091018 w 2224741"/>
              <a:gd name="connsiteY13" fmla="*/ 2783541 h 5741894"/>
              <a:gd name="connsiteX14" fmla="*/ 20171 w 2224741"/>
              <a:gd name="connsiteY14" fmla="*/ 2635624 h 5741894"/>
              <a:gd name="connsiteX15" fmla="*/ 2131359 w 2224741"/>
              <a:gd name="connsiteY15" fmla="*/ 2191871 h 5741894"/>
              <a:gd name="connsiteX16" fmla="*/ 11206 w 2224741"/>
              <a:gd name="connsiteY16" fmla="*/ 2169459 h 5741894"/>
              <a:gd name="connsiteX17" fmla="*/ 2091018 w 2224741"/>
              <a:gd name="connsiteY17" fmla="*/ 1855694 h 5741894"/>
              <a:gd name="connsiteX18" fmla="*/ 11206 w 2224741"/>
              <a:gd name="connsiteY18" fmla="*/ 1712259 h 5741894"/>
              <a:gd name="connsiteX19" fmla="*/ 2077571 w 2224741"/>
              <a:gd name="connsiteY19" fmla="*/ 1492624 h 5741894"/>
              <a:gd name="connsiteX20" fmla="*/ 20171 w 2224741"/>
              <a:gd name="connsiteY20" fmla="*/ 1277471 h 5741894"/>
              <a:gd name="connsiteX21" fmla="*/ 2144806 w 2224741"/>
              <a:gd name="connsiteY21" fmla="*/ 1035424 h 5741894"/>
              <a:gd name="connsiteX22" fmla="*/ 11206 w 2224741"/>
              <a:gd name="connsiteY22" fmla="*/ 874059 h 5741894"/>
              <a:gd name="connsiteX23" fmla="*/ 2171700 w 2224741"/>
              <a:gd name="connsiteY23" fmla="*/ 632012 h 5741894"/>
              <a:gd name="connsiteX24" fmla="*/ 11206 w 2224741"/>
              <a:gd name="connsiteY24" fmla="*/ 416859 h 5741894"/>
              <a:gd name="connsiteX25" fmla="*/ 2131359 w 2224741"/>
              <a:gd name="connsiteY25" fmla="*/ 242047 h 5741894"/>
              <a:gd name="connsiteX26" fmla="*/ 6724 w 2224741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77571 w 2213535"/>
              <a:gd name="connsiteY19" fmla="*/ 1492624 h 5741894"/>
              <a:gd name="connsiteX20" fmla="*/ 20171 w 2213535"/>
              <a:gd name="connsiteY20" fmla="*/ 1277471 h 5741894"/>
              <a:gd name="connsiteX21" fmla="*/ 2144806 w 2213535"/>
              <a:gd name="connsiteY21" fmla="*/ 1035424 h 5741894"/>
              <a:gd name="connsiteX22" fmla="*/ 11206 w 2213535"/>
              <a:gd name="connsiteY22" fmla="*/ 874059 h 5741894"/>
              <a:gd name="connsiteX23" fmla="*/ 2171700 w 2213535"/>
              <a:gd name="connsiteY23" fmla="*/ 632012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77571 w 2213535"/>
              <a:gd name="connsiteY19" fmla="*/ 1492624 h 5741894"/>
              <a:gd name="connsiteX20" fmla="*/ 11206 w 2213535"/>
              <a:gd name="connsiteY20" fmla="*/ 1331259 h 5741894"/>
              <a:gd name="connsiteX21" fmla="*/ 2144806 w 2213535"/>
              <a:gd name="connsiteY21" fmla="*/ 1035424 h 5741894"/>
              <a:gd name="connsiteX22" fmla="*/ 11206 w 2213535"/>
              <a:gd name="connsiteY22" fmla="*/ 874059 h 5741894"/>
              <a:gd name="connsiteX23" fmla="*/ 2171700 w 2213535"/>
              <a:gd name="connsiteY23" fmla="*/ 632012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132853 w 2215029"/>
              <a:gd name="connsiteY15" fmla="*/ 2191871 h 5741894"/>
              <a:gd name="connsiteX16" fmla="*/ 12700 w 2215029"/>
              <a:gd name="connsiteY16" fmla="*/ 2169459 h 5741894"/>
              <a:gd name="connsiteX17" fmla="*/ 2092512 w 2215029"/>
              <a:gd name="connsiteY17" fmla="*/ 1855694 h 5741894"/>
              <a:gd name="connsiteX18" fmla="*/ 12700 w 2215029"/>
              <a:gd name="connsiteY18" fmla="*/ 17122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146300 w 2215029"/>
              <a:gd name="connsiteY21" fmla="*/ 1035424 h 5741894"/>
              <a:gd name="connsiteX22" fmla="*/ 12700 w 2215029"/>
              <a:gd name="connsiteY22" fmla="*/ 874059 h 5741894"/>
              <a:gd name="connsiteX23" fmla="*/ 2173194 w 2215029"/>
              <a:gd name="connsiteY23" fmla="*/ 632012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6147 w 2219511"/>
              <a:gd name="connsiteY0" fmla="*/ 5741894 h 5741894"/>
              <a:gd name="connsiteX1" fmla="*/ 2218017 w 2219511"/>
              <a:gd name="connsiteY1" fmla="*/ 5499847 h 5741894"/>
              <a:gd name="connsiteX2" fmla="*/ 17182 w 2219511"/>
              <a:gd name="connsiteY2" fmla="*/ 5217459 h 5741894"/>
              <a:gd name="connsiteX3" fmla="*/ 2218017 w 2219511"/>
              <a:gd name="connsiteY3" fmla="*/ 4988859 h 5741894"/>
              <a:gd name="connsiteX4" fmla="*/ 17182 w 2219511"/>
              <a:gd name="connsiteY4" fmla="*/ 4760259 h 5741894"/>
              <a:gd name="connsiteX5" fmla="*/ 2150782 w 2219511"/>
              <a:gd name="connsiteY5" fmla="*/ 4491318 h 5741894"/>
              <a:gd name="connsiteX6" fmla="*/ 17182 w 2219511"/>
              <a:gd name="connsiteY6" fmla="*/ 4379259 h 5741894"/>
              <a:gd name="connsiteX7" fmla="*/ 2096994 w 2219511"/>
              <a:gd name="connsiteY7" fmla="*/ 4061012 h 5741894"/>
              <a:gd name="connsiteX8" fmla="*/ 39594 w 2219511"/>
              <a:gd name="connsiteY8" fmla="*/ 3966883 h 5741894"/>
              <a:gd name="connsiteX9" fmla="*/ 2123888 w 2219511"/>
              <a:gd name="connsiteY9" fmla="*/ 3711388 h 5741894"/>
              <a:gd name="connsiteX10" fmla="*/ 17182 w 2219511"/>
              <a:gd name="connsiteY10" fmla="*/ 3541059 h 5741894"/>
              <a:gd name="connsiteX11" fmla="*/ 2164229 w 2219511"/>
              <a:gd name="connsiteY11" fmla="*/ 3294530 h 5741894"/>
              <a:gd name="connsiteX12" fmla="*/ 17182 w 2219511"/>
              <a:gd name="connsiteY12" fmla="*/ 3160059 h 5741894"/>
              <a:gd name="connsiteX13" fmla="*/ 2096994 w 2219511"/>
              <a:gd name="connsiteY13" fmla="*/ 2783541 h 5741894"/>
              <a:gd name="connsiteX14" fmla="*/ 26147 w 2219511"/>
              <a:gd name="connsiteY14" fmla="*/ 2635624 h 5741894"/>
              <a:gd name="connsiteX15" fmla="*/ 2137335 w 2219511"/>
              <a:gd name="connsiteY15" fmla="*/ 2191871 h 5741894"/>
              <a:gd name="connsiteX16" fmla="*/ 17182 w 2219511"/>
              <a:gd name="connsiteY16" fmla="*/ 2169459 h 5741894"/>
              <a:gd name="connsiteX17" fmla="*/ 2096994 w 2219511"/>
              <a:gd name="connsiteY17" fmla="*/ 1855694 h 5741894"/>
              <a:gd name="connsiteX18" fmla="*/ 17182 w 2219511"/>
              <a:gd name="connsiteY18" fmla="*/ 1712259 h 5741894"/>
              <a:gd name="connsiteX19" fmla="*/ 2074582 w 2219511"/>
              <a:gd name="connsiteY19" fmla="*/ 1559859 h 5741894"/>
              <a:gd name="connsiteX20" fmla="*/ 17182 w 2219511"/>
              <a:gd name="connsiteY20" fmla="*/ 1331259 h 5741894"/>
              <a:gd name="connsiteX21" fmla="*/ 2074582 w 2219511"/>
              <a:gd name="connsiteY21" fmla="*/ 1102659 h 5741894"/>
              <a:gd name="connsiteX22" fmla="*/ 17182 w 2219511"/>
              <a:gd name="connsiteY22" fmla="*/ 874059 h 5741894"/>
              <a:gd name="connsiteX23" fmla="*/ 2177676 w 2219511"/>
              <a:gd name="connsiteY23" fmla="*/ 632012 h 5741894"/>
              <a:gd name="connsiteX24" fmla="*/ 17182 w 2219511"/>
              <a:gd name="connsiteY24" fmla="*/ 416859 h 5741894"/>
              <a:gd name="connsiteX25" fmla="*/ 2137335 w 2219511"/>
              <a:gd name="connsiteY25" fmla="*/ 242047 h 5741894"/>
              <a:gd name="connsiteX26" fmla="*/ 12700 w 2219511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68606 w 2213535"/>
              <a:gd name="connsiteY17" fmla="*/ 19408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3218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146300 w 2215029"/>
              <a:gd name="connsiteY15" fmla="*/ 2474259 h 5741894"/>
              <a:gd name="connsiteX16" fmla="*/ 12700 w 2215029"/>
              <a:gd name="connsiteY16" fmla="*/ 2321859 h 5741894"/>
              <a:gd name="connsiteX17" fmla="*/ 2070100 w 2215029"/>
              <a:gd name="connsiteY17" fmla="*/ 20932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1993900 w 2215029"/>
              <a:gd name="connsiteY15" fmla="*/ 2474259 h 5741894"/>
              <a:gd name="connsiteX16" fmla="*/ 12700 w 2215029"/>
              <a:gd name="connsiteY16" fmla="*/ 2321859 h 5741894"/>
              <a:gd name="connsiteX17" fmla="*/ 2070100 w 2215029"/>
              <a:gd name="connsiteY17" fmla="*/ 20932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3218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3218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46300 w 2215029"/>
              <a:gd name="connsiteY25" fmla="*/ 264459 h 5741894"/>
              <a:gd name="connsiteX26" fmla="*/ 8218 w 2215029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1463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37353 w 2217270"/>
              <a:gd name="connsiteY8" fmla="*/ 3966883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068606 w 2213535"/>
              <a:gd name="connsiteY11" fmla="*/ 33124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068606 w 2213535"/>
              <a:gd name="connsiteY9" fmla="*/ 3845859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4074459 h 5741894"/>
              <a:gd name="connsiteX9" fmla="*/ 2068606 w 2213535"/>
              <a:gd name="connsiteY9" fmla="*/ 3845859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70100 w 2215029"/>
              <a:gd name="connsiteY7" fmla="*/ 4303059 h 5741894"/>
              <a:gd name="connsiteX8" fmla="*/ 12700 w 2215029"/>
              <a:gd name="connsiteY8" fmla="*/ 4074459 h 5741894"/>
              <a:gd name="connsiteX9" fmla="*/ 2070100 w 2215029"/>
              <a:gd name="connsiteY9" fmla="*/ 3845859 h 5741894"/>
              <a:gd name="connsiteX10" fmla="*/ 12700 w 2215029"/>
              <a:gd name="connsiteY10" fmla="*/ 3617259 h 5741894"/>
              <a:gd name="connsiteX11" fmla="*/ 2070100 w 2215029"/>
              <a:gd name="connsiteY11" fmla="*/ 3388659 h 5741894"/>
              <a:gd name="connsiteX12" fmla="*/ 12700 w 2215029"/>
              <a:gd name="connsiteY12" fmla="*/ 3160059 h 5741894"/>
              <a:gd name="connsiteX13" fmla="*/ 20701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531659 h 5741894"/>
              <a:gd name="connsiteX7" fmla="*/ 2070100 w 2215029"/>
              <a:gd name="connsiteY7" fmla="*/ 4303059 h 5741894"/>
              <a:gd name="connsiteX8" fmla="*/ 12700 w 2215029"/>
              <a:gd name="connsiteY8" fmla="*/ 4074459 h 5741894"/>
              <a:gd name="connsiteX9" fmla="*/ 2070100 w 2215029"/>
              <a:gd name="connsiteY9" fmla="*/ 3845859 h 5741894"/>
              <a:gd name="connsiteX10" fmla="*/ 12700 w 2215029"/>
              <a:gd name="connsiteY10" fmla="*/ 3617259 h 5741894"/>
              <a:gd name="connsiteX11" fmla="*/ 2070100 w 2215029"/>
              <a:gd name="connsiteY11" fmla="*/ 3388659 h 5741894"/>
              <a:gd name="connsiteX12" fmla="*/ 12700 w 2215029"/>
              <a:gd name="connsiteY12" fmla="*/ 3160059 h 5741894"/>
              <a:gd name="connsiteX13" fmla="*/ 20701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760259 h 5741894"/>
              <a:gd name="connsiteX5" fmla="*/ 2081306 w 2226235"/>
              <a:gd name="connsiteY5" fmla="*/ 46840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7602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081306 w 2226235"/>
              <a:gd name="connsiteY3" fmla="*/ 52174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446059 h 5741894"/>
              <a:gd name="connsiteX3" fmla="*/ 2081306 w 2226235"/>
              <a:gd name="connsiteY3" fmla="*/ 52174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13447 w 2063376"/>
              <a:gd name="connsiteY0" fmla="*/ 5741894 h 5741894"/>
              <a:gd name="connsiteX1" fmla="*/ 2061882 w 2063376"/>
              <a:gd name="connsiteY1" fmla="*/ 5598459 h 5741894"/>
              <a:gd name="connsiteX2" fmla="*/ 4482 w 2063376"/>
              <a:gd name="connsiteY2" fmla="*/ 5446059 h 5741894"/>
              <a:gd name="connsiteX3" fmla="*/ 2061882 w 2063376"/>
              <a:gd name="connsiteY3" fmla="*/ 5217459 h 5741894"/>
              <a:gd name="connsiteX4" fmla="*/ 4482 w 2063376"/>
              <a:gd name="connsiteY4" fmla="*/ 4988859 h 5741894"/>
              <a:gd name="connsiteX5" fmla="*/ 2061882 w 2063376"/>
              <a:gd name="connsiteY5" fmla="*/ 4760259 h 5741894"/>
              <a:gd name="connsiteX6" fmla="*/ 4482 w 2063376"/>
              <a:gd name="connsiteY6" fmla="*/ 4531659 h 5741894"/>
              <a:gd name="connsiteX7" fmla="*/ 2061882 w 2063376"/>
              <a:gd name="connsiteY7" fmla="*/ 4303059 h 5741894"/>
              <a:gd name="connsiteX8" fmla="*/ 4482 w 2063376"/>
              <a:gd name="connsiteY8" fmla="*/ 4074459 h 5741894"/>
              <a:gd name="connsiteX9" fmla="*/ 2061882 w 2063376"/>
              <a:gd name="connsiteY9" fmla="*/ 3845859 h 5741894"/>
              <a:gd name="connsiteX10" fmla="*/ 4482 w 2063376"/>
              <a:gd name="connsiteY10" fmla="*/ 3617259 h 5741894"/>
              <a:gd name="connsiteX11" fmla="*/ 2061882 w 2063376"/>
              <a:gd name="connsiteY11" fmla="*/ 3388659 h 5741894"/>
              <a:gd name="connsiteX12" fmla="*/ 4482 w 2063376"/>
              <a:gd name="connsiteY12" fmla="*/ 3160059 h 5741894"/>
              <a:gd name="connsiteX13" fmla="*/ 2061882 w 2063376"/>
              <a:gd name="connsiteY13" fmla="*/ 2931459 h 5741894"/>
              <a:gd name="connsiteX14" fmla="*/ 4482 w 2063376"/>
              <a:gd name="connsiteY14" fmla="*/ 2702859 h 5741894"/>
              <a:gd name="connsiteX15" fmla="*/ 2061882 w 2063376"/>
              <a:gd name="connsiteY15" fmla="*/ 2474259 h 5741894"/>
              <a:gd name="connsiteX16" fmla="*/ 4482 w 2063376"/>
              <a:gd name="connsiteY16" fmla="*/ 2245659 h 5741894"/>
              <a:gd name="connsiteX17" fmla="*/ 2061882 w 2063376"/>
              <a:gd name="connsiteY17" fmla="*/ 2017059 h 5741894"/>
              <a:gd name="connsiteX18" fmla="*/ 4482 w 2063376"/>
              <a:gd name="connsiteY18" fmla="*/ 1788459 h 5741894"/>
              <a:gd name="connsiteX19" fmla="*/ 2061882 w 2063376"/>
              <a:gd name="connsiteY19" fmla="*/ 1559859 h 5741894"/>
              <a:gd name="connsiteX20" fmla="*/ 4482 w 2063376"/>
              <a:gd name="connsiteY20" fmla="*/ 1331259 h 5741894"/>
              <a:gd name="connsiteX21" fmla="*/ 2061882 w 2063376"/>
              <a:gd name="connsiteY21" fmla="*/ 1102659 h 5741894"/>
              <a:gd name="connsiteX22" fmla="*/ 4482 w 2063376"/>
              <a:gd name="connsiteY22" fmla="*/ 874059 h 5741894"/>
              <a:gd name="connsiteX23" fmla="*/ 2061882 w 2063376"/>
              <a:gd name="connsiteY23" fmla="*/ 645459 h 5741894"/>
              <a:gd name="connsiteX24" fmla="*/ 4482 w 2063376"/>
              <a:gd name="connsiteY24" fmla="*/ 416859 h 5741894"/>
              <a:gd name="connsiteX25" fmla="*/ 2061882 w 2063376"/>
              <a:gd name="connsiteY25" fmla="*/ 188259 h 5741894"/>
              <a:gd name="connsiteX26" fmla="*/ 0 w 2063376"/>
              <a:gd name="connsiteY26" fmla="*/ 0 h 5741894"/>
              <a:gd name="connsiteX0" fmla="*/ 197971 w 2271806"/>
              <a:gd name="connsiteY0" fmla="*/ 5741894 h 5850965"/>
              <a:gd name="connsiteX1" fmla="*/ 341406 w 2271806"/>
              <a:gd name="connsiteY1" fmla="*/ 5827059 h 5850965"/>
              <a:gd name="connsiteX2" fmla="*/ 2246406 w 2271806"/>
              <a:gd name="connsiteY2" fmla="*/ 5598459 h 5850965"/>
              <a:gd name="connsiteX3" fmla="*/ 189006 w 2271806"/>
              <a:gd name="connsiteY3" fmla="*/ 5446059 h 5850965"/>
              <a:gd name="connsiteX4" fmla="*/ 2246406 w 2271806"/>
              <a:gd name="connsiteY4" fmla="*/ 5217459 h 5850965"/>
              <a:gd name="connsiteX5" fmla="*/ 189006 w 2271806"/>
              <a:gd name="connsiteY5" fmla="*/ 4988859 h 5850965"/>
              <a:gd name="connsiteX6" fmla="*/ 2246406 w 2271806"/>
              <a:gd name="connsiteY6" fmla="*/ 4760259 h 5850965"/>
              <a:gd name="connsiteX7" fmla="*/ 189006 w 2271806"/>
              <a:gd name="connsiteY7" fmla="*/ 4531659 h 5850965"/>
              <a:gd name="connsiteX8" fmla="*/ 2246406 w 2271806"/>
              <a:gd name="connsiteY8" fmla="*/ 4303059 h 5850965"/>
              <a:gd name="connsiteX9" fmla="*/ 189006 w 2271806"/>
              <a:gd name="connsiteY9" fmla="*/ 4074459 h 5850965"/>
              <a:gd name="connsiteX10" fmla="*/ 2246406 w 2271806"/>
              <a:gd name="connsiteY10" fmla="*/ 3845859 h 5850965"/>
              <a:gd name="connsiteX11" fmla="*/ 189006 w 2271806"/>
              <a:gd name="connsiteY11" fmla="*/ 3617259 h 5850965"/>
              <a:gd name="connsiteX12" fmla="*/ 2246406 w 2271806"/>
              <a:gd name="connsiteY12" fmla="*/ 3388659 h 5850965"/>
              <a:gd name="connsiteX13" fmla="*/ 189006 w 2271806"/>
              <a:gd name="connsiteY13" fmla="*/ 3160059 h 5850965"/>
              <a:gd name="connsiteX14" fmla="*/ 2246406 w 2271806"/>
              <a:gd name="connsiteY14" fmla="*/ 2931459 h 5850965"/>
              <a:gd name="connsiteX15" fmla="*/ 189006 w 2271806"/>
              <a:gd name="connsiteY15" fmla="*/ 2702859 h 5850965"/>
              <a:gd name="connsiteX16" fmla="*/ 2246406 w 2271806"/>
              <a:gd name="connsiteY16" fmla="*/ 2474259 h 5850965"/>
              <a:gd name="connsiteX17" fmla="*/ 189006 w 2271806"/>
              <a:gd name="connsiteY17" fmla="*/ 2245659 h 5850965"/>
              <a:gd name="connsiteX18" fmla="*/ 2246406 w 2271806"/>
              <a:gd name="connsiteY18" fmla="*/ 2017059 h 5850965"/>
              <a:gd name="connsiteX19" fmla="*/ 189006 w 2271806"/>
              <a:gd name="connsiteY19" fmla="*/ 1788459 h 5850965"/>
              <a:gd name="connsiteX20" fmla="*/ 2246406 w 2271806"/>
              <a:gd name="connsiteY20" fmla="*/ 1559859 h 5850965"/>
              <a:gd name="connsiteX21" fmla="*/ 189006 w 2271806"/>
              <a:gd name="connsiteY21" fmla="*/ 1331259 h 5850965"/>
              <a:gd name="connsiteX22" fmla="*/ 2246406 w 2271806"/>
              <a:gd name="connsiteY22" fmla="*/ 1102659 h 5850965"/>
              <a:gd name="connsiteX23" fmla="*/ 189006 w 2271806"/>
              <a:gd name="connsiteY23" fmla="*/ 874059 h 5850965"/>
              <a:gd name="connsiteX24" fmla="*/ 2246406 w 2271806"/>
              <a:gd name="connsiteY24" fmla="*/ 645459 h 5850965"/>
              <a:gd name="connsiteX25" fmla="*/ 189006 w 2271806"/>
              <a:gd name="connsiteY25" fmla="*/ 416859 h 5850965"/>
              <a:gd name="connsiteX26" fmla="*/ 2246406 w 2271806"/>
              <a:gd name="connsiteY26" fmla="*/ 188259 h 5850965"/>
              <a:gd name="connsiteX27" fmla="*/ 184524 w 2271806"/>
              <a:gd name="connsiteY27" fmla="*/ 0 h 5850965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80682 w 2138082"/>
              <a:gd name="connsiteY0" fmla="*/ 5750859 h 5852459"/>
              <a:gd name="connsiteX1" fmla="*/ 461682 w 2138082"/>
              <a:gd name="connsiteY1" fmla="*/ 5827059 h 5852459"/>
              <a:gd name="connsiteX2" fmla="*/ 2061882 w 2138082"/>
              <a:gd name="connsiteY2" fmla="*/ 5598459 h 5852459"/>
              <a:gd name="connsiteX3" fmla="*/ 4482 w 2138082"/>
              <a:gd name="connsiteY3" fmla="*/ 5446059 h 5852459"/>
              <a:gd name="connsiteX4" fmla="*/ 2061882 w 2138082"/>
              <a:gd name="connsiteY4" fmla="*/ 5217459 h 5852459"/>
              <a:gd name="connsiteX5" fmla="*/ 4482 w 2138082"/>
              <a:gd name="connsiteY5" fmla="*/ 4988859 h 5852459"/>
              <a:gd name="connsiteX6" fmla="*/ 2061882 w 2138082"/>
              <a:gd name="connsiteY6" fmla="*/ 4760259 h 5852459"/>
              <a:gd name="connsiteX7" fmla="*/ 4482 w 2138082"/>
              <a:gd name="connsiteY7" fmla="*/ 4531659 h 5852459"/>
              <a:gd name="connsiteX8" fmla="*/ 2061882 w 2138082"/>
              <a:gd name="connsiteY8" fmla="*/ 4303059 h 5852459"/>
              <a:gd name="connsiteX9" fmla="*/ 4482 w 2138082"/>
              <a:gd name="connsiteY9" fmla="*/ 4074459 h 5852459"/>
              <a:gd name="connsiteX10" fmla="*/ 2061882 w 2138082"/>
              <a:gd name="connsiteY10" fmla="*/ 3845859 h 5852459"/>
              <a:gd name="connsiteX11" fmla="*/ 4482 w 2138082"/>
              <a:gd name="connsiteY11" fmla="*/ 3617259 h 5852459"/>
              <a:gd name="connsiteX12" fmla="*/ 2061882 w 2138082"/>
              <a:gd name="connsiteY12" fmla="*/ 3388659 h 5852459"/>
              <a:gd name="connsiteX13" fmla="*/ 4482 w 2138082"/>
              <a:gd name="connsiteY13" fmla="*/ 3160059 h 5852459"/>
              <a:gd name="connsiteX14" fmla="*/ 2061882 w 2138082"/>
              <a:gd name="connsiteY14" fmla="*/ 2931459 h 5852459"/>
              <a:gd name="connsiteX15" fmla="*/ 4482 w 2138082"/>
              <a:gd name="connsiteY15" fmla="*/ 2702859 h 5852459"/>
              <a:gd name="connsiteX16" fmla="*/ 2061882 w 2138082"/>
              <a:gd name="connsiteY16" fmla="*/ 2474259 h 5852459"/>
              <a:gd name="connsiteX17" fmla="*/ 4482 w 2138082"/>
              <a:gd name="connsiteY17" fmla="*/ 2245659 h 5852459"/>
              <a:gd name="connsiteX18" fmla="*/ 2061882 w 2138082"/>
              <a:gd name="connsiteY18" fmla="*/ 2017059 h 5852459"/>
              <a:gd name="connsiteX19" fmla="*/ 4482 w 2138082"/>
              <a:gd name="connsiteY19" fmla="*/ 1788459 h 5852459"/>
              <a:gd name="connsiteX20" fmla="*/ 2061882 w 2138082"/>
              <a:gd name="connsiteY20" fmla="*/ 1559859 h 5852459"/>
              <a:gd name="connsiteX21" fmla="*/ 4482 w 2138082"/>
              <a:gd name="connsiteY21" fmla="*/ 1331259 h 5852459"/>
              <a:gd name="connsiteX22" fmla="*/ 2061882 w 2138082"/>
              <a:gd name="connsiteY22" fmla="*/ 1102659 h 5852459"/>
              <a:gd name="connsiteX23" fmla="*/ 4482 w 2138082"/>
              <a:gd name="connsiteY23" fmla="*/ 874059 h 5852459"/>
              <a:gd name="connsiteX24" fmla="*/ 2061882 w 2138082"/>
              <a:gd name="connsiteY24" fmla="*/ 645459 h 5852459"/>
              <a:gd name="connsiteX25" fmla="*/ 4482 w 2138082"/>
              <a:gd name="connsiteY25" fmla="*/ 416859 h 5852459"/>
              <a:gd name="connsiteX26" fmla="*/ 2061882 w 2138082"/>
              <a:gd name="connsiteY26" fmla="*/ 188259 h 5852459"/>
              <a:gd name="connsiteX27" fmla="*/ 0 w 2138082"/>
              <a:gd name="connsiteY27" fmla="*/ 0 h 5852459"/>
              <a:gd name="connsiteX0" fmla="*/ 80682 w 2138082"/>
              <a:gd name="connsiteY0" fmla="*/ 5750859 h 5776259"/>
              <a:gd name="connsiteX1" fmla="*/ 461682 w 2138082"/>
              <a:gd name="connsiteY1" fmla="*/ 5750859 h 5776259"/>
              <a:gd name="connsiteX2" fmla="*/ 2061882 w 2138082"/>
              <a:gd name="connsiteY2" fmla="*/ 5598459 h 5776259"/>
              <a:gd name="connsiteX3" fmla="*/ 4482 w 2138082"/>
              <a:gd name="connsiteY3" fmla="*/ 5446059 h 5776259"/>
              <a:gd name="connsiteX4" fmla="*/ 2061882 w 2138082"/>
              <a:gd name="connsiteY4" fmla="*/ 5217459 h 5776259"/>
              <a:gd name="connsiteX5" fmla="*/ 4482 w 2138082"/>
              <a:gd name="connsiteY5" fmla="*/ 4988859 h 5776259"/>
              <a:gd name="connsiteX6" fmla="*/ 2061882 w 2138082"/>
              <a:gd name="connsiteY6" fmla="*/ 4760259 h 5776259"/>
              <a:gd name="connsiteX7" fmla="*/ 4482 w 2138082"/>
              <a:gd name="connsiteY7" fmla="*/ 4531659 h 5776259"/>
              <a:gd name="connsiteX8" fmla="*/ 2061882 w 2138082"/>
              <a:gd name="connsiteY8" fmla="*/ 4303059 h 5776259"/>
              <a:gd name="connsiteX9" fmla="*/ 4482 w 2138082"/>
              <a:gd name="connsiteY9" fmla="*/ 4074459 h 5776259"/>
              <a:gd name="connsiteX10" fmla="*/ 2061882 w 2138082"/>
              <a:gd name="connsiteY10" fmla="*/ 3845859 h 5776259"/>
              <a:gd name="connsiteX11" fmla="*/ 4482 w 2138082"/>
              <a:gd name="connsiteY11" fmla="*/ 3617259 h 5776259"/>
              <a:gd name="connsiteX12" fmla="*/ 2061882 w 2138082"/>
              <a:gd name="connsiteY12" fmla="*/ 3388659 h 5776259"/>
              <a:gd name="connsiteX13" fmla="*/ 4482 w 2138082"/>
              <a:gd name="connsiteY13" fmla="*/ 3160059 h 5776259"/>
              <a:gd name="connsiteX14" fmla="*/ 2061882 w 2138082"/>
              <a:gd name="connsiteY14" fmla="*/ 2931459 h 5776259"/>
              <a:gd name="connsiteX15" fmla="*/ 4482 w 2138082"/>
              <a:gd name="connsiteY15" fmla="*/ 2702859 h 5776259"/>
              <a:gd name="connsiteX16" fmla="*/ 2061882 w 2138082"/>
              <a:gd name="connsiteY16" fmla="*/ 2474259 h 5776259"/>
              <a:gd name="connsiteX17" fmla="*/ 4482 w 2138082"/>
              <a:gd name="connsiteY17" fmla="*/ 2245659 h 5776259"/>
              <a:gd name="connsiteX18" fmla="*/ 2061882 w 2138082"/>
              <a:gd name="connsiteY18" fmla="*/ 2017059 h 5776259"/>
              <a:gd name="connsiteX19" fmla="*/ 4482 w 2138082"/>
              <a:gd name="connsiteY19" fmla="*/ 1788459 h 5776259"/>
              <a:gd name="connsiteX20" fmla="*/ 2061882 w 2138082"/>
              <a:gd name="connsiteY20" fmla="*/ 1559859 h 5776259"/>
              <a:gd name="connsiteX21" fmla="*/ 4482 w 2138082"/>
              <a:gd name="connsiteY21" fmla="*/ 1331259 h 5776259"/>
              <a:gd name="connsiteX22" fmla="*/ 2061882 w 2138082"/>
              <a:gd name="connsiteY22" fmla="*/ 1102659 h 5776259"/>
              <a:gd name="connsiteX23" fmla="*/ 4482 w 2138082"/>
              <a:gd name="connsiteY23" fmla="*/ 874059 h 5776259"/>
              <a:gd name="connsiteX24" fmla="*/ 2061882 w 2138082"/>
              <a:gd name="connsiteY24" fmla="*/ 645459 h 5776259"/>
              <a:gd name="connsiteX25" fmla="*/ 4482 w 2138082"/>
              <a:gd name="connsiteY25" fmla="*/ 416859 h 5776259"/>
              <a:gd name="connsiteX26" fmla="*/ 2061882 w 2138082"/>
              <a:gd name="connsiteY26" fmla="*/ 188259 h 5776259"/>
              <a:gd name="connsiteX27" fmla="*/ 0 w 2138082"/>
              <a:gd name="connsiteY27" fmla="*/ 0 h 5776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138082" h="5776259">
                <a:moveTo>
                  <a:pt x="80682" y="5750859"/>
                </a:moveTo>
                <a:cubicBezTo>
                  <a:pt x="80775" y="5750766"/>
                  <a:pt x="131482" y="5776259"/>
                  <a:pt x="461682" y="5750859"/>
                </a:cubicBezTo>
                <a:cubicBezTo>
                  <a:pt x="791882" y="5725459"/>
                  <a:pt x="2138082" y="5649259"/>
                  <a:pt x="2061882" y="5598459"/>
                </a:cubicBezTo>
                <a:cubicBezTo>
                  <a:pt x="1985682" y="5547659"/>
                  <a:pt x="4482" y="5509559"/>
                  <a:pt x="4482" y="5446059"/>
                </a:cubicBezTo>
                <a:cubicBezTo>
                  <a:pt x="4482" y="5382559"/>
                  <a:pt x="2061882" y="5293659"/>
                  <a:pt x="2061882" y="5217459"/>
                </a:cubicBezTo>
                <a:cubicBezTo>
                  <a:pt x="2061882" y="5141259"/>
                  <a:pt x="4482" y="5065059"/>
                  <a:pt x="4482" y="4988859"/>
                </a:cubicBezTo>
                <a:cubicBezTo>
                  <a:pt x="4482" y="4912659"/>
                  <a:pt x="2061882" y="4836459"/>
                  <a:pt x="2061882" y="4760259"/>
                </a:cubicBezTo>
                <a:cubicBezTo>
                  <a:pt x="2061882" y="4684059"/>
                  <a:pt x="4482" y="4607859"/>
                  <a:pt x="4482" y="4531659"/>
                </a:cubicBezTo>
                <a:cubicBezTo>
                  <a:pt x="4482" y="4455459"/>
                  <a:pt x="2061882" y="4379259"/>
                  <a:pt x="2061882" y="4303059"/>
                </a:cubicBezTo>
                <a:cubicBezTo>
                  <a:pt x="2061882" y="4226859"/>
                  <a:pt x="4482" y="4150659"/>
                  <a:pt x="4482" y="4074459"/>
                </a:cubicBezTo>
                <a:cubicBezTo>
                  <a:pt x="4482" y="3998259"/>
                  <a:pt x="2061882" y="3922059"/>
                  <a:pt x="2061882" y="3845859"/>
                </a:cubicBezTo>
                <a:cubicBezTo>
                  <a:pt x="2061882" y="3769659"/>
                  <a:pt x="4482" y="3693459"/>
                  <a:pt x="4482" y="3617259"/>
                </a:cubicBezTo>
                <a:cubicBezTo>
                  <a:pt x="4482" y="3541059"/>
                  <a:pt x="2061882" y="3464859"/>
                  <a:pt x="2061882" y="3388659"/>
                </a:cubicBezTo>
                <a:cubicBezTo>
                  <a:pt x="2061882" y="3312459"/>
                  <a:pt x="4482" y="3236259"/>
                  <a:pt x="4482" y="3160059"/>
                </a:cubicBezTo>
                <a:cubicBezTo>
                  <a:pt x="4482" y="3083859"/>
                  <a:pt x="2061882" y="3007659"/>
                  <a:pt x="2061882" y="2931459"/>
                </a:cubicBezTo>
                <a:cubicBezTo>
                  <a:pt x="2061882" y="2855259"/>
                  <a:pt x="4482" y="2779059"/>
                  <a:pt x="4482" y="2702859"/>
                </a:cubicBezTo>
                <a:cubicBezTo>
                  <a:pt x="4482" y="2626659"/>
                  <a:pt x="2061882" y="2550459"/>
                  <a:pt x="2061882" y="2474259"/>
                </a:cubicBezTo>
                <a:cubicBezTo>
                  <a:pt x="2061882" y="2398059"/>
                  <a:pt x="4482" y="2321859"/>
                  <a:pt x="4482" y="2245659"/>
                </a:cubicBezTo>
                <a:cubicBezTo>
                  <a:pt x="4482" y="2169459"/>
                  <a:pt x="2061882" y="2093259"/>
                  <a:pt x="2061882" y="2017059"/>
                </a:cubicBezTo>
                <a:cubicBezTo>
                  <a:pt x="2061882" y="1940859"/>
                  <a:pt x="4482" y="1864659"/>
                  <a:pt x="4482" y="1788459"/>
                </a:cubicBezTo>
                <a:cubicBezTo>
                  <a:pt x="4482" y="1712259"/>
                  <a:pt x="2061882" y="1636059"/>
                  <a:pt x="2061882" y="1559859"/>
                </a:cubicBezTo>
                <a:cubicBezTo>
                  <a:pt x="2061882" y="1483659"/>
                  <a:pt x="4482" y="1407459"/>
                  <a:pt x="4482" y="1331259"/>
                </a:cubicBezTo>
                <a:cubicBezTo>
                  <a:pt x="4482" y="1255059"/>
                  <a:pt x="2061882" y="1178859"/>
                  <a:pt x="2061882" y="1102659"/>
                </a:cubicBezTo>
                <a:cubicBezTo>
                  <a:pt x="2061882" y="1026459"/>
                  <a:pt x="4482" y="950259"/>
                  <a:pt x="4482" y="874059"/>
                </a:cubicBezTo>
                <a:cubicBezTo>
                  <a:pt x="4482" y="797859"/>
                  <a:pt x="2061882" y="721659"/>
                  <a:pt x="2061882" y="645459"/>
                </a:cubicBezTo>
                <a:cubicBezTo>
                  <a:pt x="2061882" y="569259"/>
                  <a:pt x="4482" y="493059"/>
                  <a:pt x="4482" y="416859"/>
                </a:cubicBezTo>
                <a:cubicBezTo>
                  <a:pt x="4482" y="340659"/>
                  <a:pt x="2062629" y="257735"/>
                  <a:pt x="2061882" y="188259"/>
                </a:cubicBezTo>
                <a:cubicBezTo>
                  <a:pt x="2061135" y="118783"/>
                  <a:pt x="1062317" y="79562"/>
                  <a:pt x="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124200" y="533400"/>
            <a:ext cx="2971800" cy="3048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342900" indent="-342900">
              <a:buFont typeface="+mj-lt"/>
              <a:buAutoNum type="arabicPeriod"/>
            </a:pP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factorial(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N=5)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if (N == 1)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return 1;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} else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F = N *       	factorial(N-1);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return F;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1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1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Folded Corner 5"/>
          <p:cNvSpPr/>
          <p:nvPr/>
        </p:nvSpPr>
        <p:spPr>
          <a:xfrm>
            <a:off x="152400" y="533400"/>
            <a:ext cx="2667000" cy="3048000"/>
          </a:xfrm>
          <a:prstGeom prst="foldedCorner">
            <a:avLst>
              <a:gd name="adj" fmla="val 9163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04800" y="685800"/>
            <a:ext cx="2362200" cy="861774"/>
          </a:xfrm>
          <a:prstGeom prst="rect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void setup()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A = 10;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B = factorial(5);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( B 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1752600"/>
            <a:ext cx="2286000" cy="1477328"/>
          </a:xfrm>
          <a:prstGeom prst="rect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factorial(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if (N == 1)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return 1;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} else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F = N *       	factorial(N-1);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return F;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Trapezoid 7"/>
          <p:cNvSpPr/>
          <p:nvPr/>
        </p:nvSpPr>
        <p:spPr>
          <a:xfrm>
            <a:off x="6324600" y="533400"/>
            <a:ext cx="2667000" cy="6019800"/>
          </a:xfrm>
          <a:prstGeom prst="trapezoid">
            <a:avLst>
              <a:gd name="adj" fmla="val 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934200" y="152400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Call Stack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487912" y="152400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Executing Function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43151" y="152400"/>
            <a:ext cx="1774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Compiled Code</a:t>
            </a:r>
            <a:endParaRPr lang="en-US" dirty="0"/>
          </a:p>
        </p:txBody>
      </p:sp>
      <p:sp>
        <p:nvSpPr>
          <p:cNvPr id="13" name="Right Arrow 12"/>
          <p:cNvSpPr/>
          <p:nvPr/>
        </p:nvSpPr>
        <p:spPr>
          <a:xfrm>
            <a:off x="3276600" y="685800"/>
            <a:ext cx="304800" cy="228600"/>
          </a:xfrm>
          <a:prstGeom prst="rightArrow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477000" y="838200"/>
            <a:ext cx="2362200" cy="609600"/>
          </a:xfrm>
          <a:custGeom>
            <a:avLst/>
            <a:gdLst>
              <a:gd name="connsiteX0" fmla="*/ 0 w 3048000"/>
              <a:gd name="connsiteY0" fmla="*/ 87086 h 449943"/>
              <a:gd name="connsiteX1" fmla="*/ 493486 w 3048000"/>
              <a:gd name="connsiteY1" fmla="*/ 449943 h 449943"/>
              <a:gd name="connsiteX2" fmla="*/ 2481943 w 3048000"/>
              <a:gd name="connsiteY2" fmla="*/ 449943 h 449943"/>
              <a:gd name="connsiteX3" fmla="*/ 3048000 w 3048000"/>
              <a:gd name="connsiteY3" fmla="*/ 0 h 449943"/>
              <a:gd name="connsiteX4" fmla="*/ 0 w 3048000"/>
              <a:gd name="connsiteY4" fmla="*/ 87086 h 449943"/>
              <a:gd name="connsiteX0" fmla="*/ 0 w 3062514"/>
              <a:gd name="connsiteY0" fmla="*/ 7257 h 449943"/>
              <a:gd name="connsiteX1" fmla="*/ 508000 w 3062514"/>
              <a:gd name="connsiteY1" fmla="*/ 449943 h 449943"/>
              <a:gd name="connsiteX2" fmla="*/ 2496457 w 3062514"/>
              <a:gd name="connsiteY2" fmla="*/ 449943 h 449943"/>
              <a:gd name="connsiteX3" fmla="*/ 3062514 w 3062514"/>
              <a:gd name="connsiteY3" fmla="*/ 0 h 449943"/>
              <a:gd name="connsiteX4" fmla="*/ 0 w 3062514"/>
              <a:gd name="connsiteY4" fmla="*/ 7257 h 449943"/>
              <a:gd name="connsiteX0" fmla="*/ 0 w 3352800"/>
              <a:gd name="connsiteY0" fmla="*/ 0 h 442686"/>
              <a:gd name="connsiteX1" fmla="*/ 508000 w 3352800"/>
              <a:gd name="connsiteY1" fmla="*/ 442686 h 442686"/>
              <a:gd name="connsiteX2" fmla="*/ 2496457 w 3352800"/>
              <a:gd name="connsiteY2" fmla="*/ 442686 h 442686"/>
              <a:gd name="connsiteX3" fmla="*/ 3352800 w 3352800"/>
              <a:gd name="connsiteY3" fmla="*/ 0 h 442686"/>
              <a:gd name="connsiteX4" fmla="*/ 0 w 3352800"/>
              <a:gd name="connsiteY4" fmla="*/ 0 h 442686"/>
              <a:gd name="connsiteX0" fmla="*/ 0 w 3048000"/>
              <a:gd name="connsiteY0" fmla="*/ 1 h 442687"/>
              <a:gd name="connsiteX1" fmla="*/ 508000 w 3048000"/>
              <a:gd name="connsiteY1" fmla="*/ 442687 h 442687"/>
              <a:gd name="connsiteX2" fmla="*/ 2496457 w 3048000"/>
              <a:gd name="connsiteY2" fmla="*/ 442687 h 442687"/>
              <a:gd name="connsiteX3" fmla="*/ 3048000 w 3048000"/>
              <a:gd name="connsiteY3" fmla="*/ 0 h 442687"/>
              <a:gd name="connsiteX4" fmla="*/ 0 w 3048000"/>
              <a:gd name="connsiteY4" fmla="*/ 1 h 442687"/>
              <a:gd name="connsiteX0" fmla="*/ 0 w 2971800"/>
              <a:gd name="connsiteY0" fmla="*/ 1 h 442687"/>
              <a:gd name="connsiteX1" fmla="*/ 431800 w 2971800"/>
              <a:gd name="connsiteY1" fmla="*/ 442687 h 442687"/>
              <a:gd name="connsiteX2" fmla="*/ 2420257 w 2971800"/>
              <a:gd name="connsiteY2" fmla="*/ 442687 h 442687"/>
              <a:gd name="connsiteX3" fmla="*/ 2971800 w 2971800"/>
              <a:gd name="connsiteY3" fmla="*/ 0 h 442687"/>
              <a:gd name="connsiteX4" fmla="*/ 0 w 2971800"/>
              <a:gd name="connsiteY4" fmla="*/ 1 h 442687"/>
              <a:gd name="connsiteX0" fmla="*/ 0 w 2971800"/>
              <a:gd name="connsiteY0" fmla="*/ 1 h 457201"/>
              <a:gd name="connsiteX1" fmla="*/ 5334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76199 h 533400"/>
              <a:gd name="connsiteX4" fmla="*/ 0 w 2971800"/>
              <a:gd name="connsiteY4" fmla="*/ 0 h 533400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7620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0 h 533400"/>
              <a:gd name="connsiteX4" fmla="*/ 0 w 2971800"/>
              <a:gd name="connsiteY4" fmla="*/ 76200 h 5334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62200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383458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1800" h="457200">
                <a:moveTo>
                  <a:pt x="0" y="0"/>
                </a:moveTo>
                <a:lnTo>
                  <a:pt x="383458" y="457200"/>
                </a:lnTo>
                <a:lnTo>
                  <a:pt x="2588342" y="457200"/>
                </a:lnTo>
                <a:lnTo>
                  <a:pt x="29718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setup()</a:t>
            </a:r>
          </a:p>
          <a:p>
            <a:pPr algn="ctr"/>
            <a:r>
              <a:rPr lang="en-US" dirty="0" smtClean="0"/>
              <a:t>A=10, Line=3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6400800" y="1447800"/>
            <a:ext cx="2590800" cy="5090459"/>
          </a:xfrm>
          <a:custGeom>
            <a:avLst/>
            <a:gdLst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33618 w 2272552"/>
              <a:gd name="connsiteY22" fmla="*/ 887506 h 5741894"/>
              <a:gd name="connsiteX23" fmla="*/ 2225488 w 2272552"/>
              <a:gd name="connsiteY23" fmla="*/ 632012 h 5741894"/>
              <a:gd name="connsiteX24" fmla="*/ 60512 w 2272552"/>
              <a:gd name="connsiteY24" fmla="*/ 497541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33618 w 2272552"/>
              <a:gd name="connsiteY22" fmla="*/ 887506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141194 w 2272552"/>
              <a:gd name="connsiteY12" fmla="*/ 3160059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64994 w 2272552"/>
              <a:gd name="connsiteY12" fmla="*/ 3160059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40341 w 2238934"/>
              <a:gd name="connsiteY4" fmla="*/ 4733365 h 5741894"/>
              <a:gd name="connsiteX5" fmla="*/ 2164976 w 2238934"/>
              <a:gd name="connsiteY5" fmla="*/ 4491318 h 5741894"/>
              <a:gd name="connsiteX6" fmla="*/ 40341 w 2238934"/>
              <a:gd name="connsiteY6" fmla="*/ 4289612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40341 w 2238934"/>
              <a:gd name="connsiteY4" fmla="*/ 4733365 h 5741894"/>
              <a:gd name="connsiteX5" fmla="*/ 2164976 w 2238934"/>
              <a:gd name="connsiteY5" fmla="*/ 4491318 h 5741894"/>
              <a:gd name="connsiteX6" fmla="*/ 31376 w 2238934"/>
              <a:gd name="connsiteY6" fmla="*/ 4379259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31376 w 2238934"/>
              <a:gd name="connsiteY4" fmla="*/ 4760259 h 5741894"/>
              <a:gd name="connsiteX5" fmla="*/ 2164976 w 2238934"/>
              <a:gd name="connsiteY5" fmla="*/ 4491318 h 5741894"/>
              <a:gd name="connsiteX6" fmla="*/ 31376 w 2238934"/>
              <a:gd name="connsiteY6" fmla="*/ 4379259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20171 w 2224741"/>
              <a:gd name="connsiteY0" fmla="*/ 5741894 h 5741894"/>
              <a:gd name="connsiteX1" fmla="*/ 2212041 w 2224741"/>
              <a:gd name="connsiteY1" fmla="*/ 5499847 h 5741894"/>
              <a:gd name="connsiteX2" fmla="*/ 87406 w 2224741"/>
              <a:gd name="connsiteY2" fmla="*/ 5217459 h 5741894"/>
              <a:gd name="connsiteX3" fmla="*/ 2212041 w 2224741"/>
              <a:gd name="connsiteY3" fmla="*/ 4988859 h 5741894"/>
              <a:gd name="connsiteX4" fmla="*/ 11206 w 2224741"/>
              <a:gd name="connsiteY4" fmla="*/ 4760259 h 5741894"/>
              <a:gd name="connsiteX5" fmla="*/ 2144806 w 2224741"/>
              <a:gd name="connsiteY5" fmla="*/ 4491318 h 5741894"/>
              <a:gd name="connsiteX6" fmla="*/ 11206 w 2224741"/>
              <a:gd name="connsiteY6" fmla="*/ 4379259 h 5741894"/>
              <a:gd name="connsiteX7" fmla="*/ 2091018 w 2224741"/>
              <a:gd name="connsiteY7" fmla="*/ 4061012 h 5741894"/>
              <a:gd name="connsiteX8" fmla="*/ 33618 w 2224741"/>
              <a:gd name="connsiteY8" fmla="*/ 3966883 h 5741894"/>
              <a:gd name="connsiteX9" fmla="*/ 2117912 w 2224741"/>
              <a:gd name="connsiteY9" fmla="*/ 3711388 h 5741894"/>
              <a:gd name="connsiteX10" fmla="*/ 11206 w 2224741"/>
              <a:gd name="connsiteY10" fmla="*/ 3541059 h 5741894"/>
              <a:gd name="connsiteX11" fmla="*/ 2158253 w 2224741"/>
              <a:gd name="connsiteY11" fmla="*/ 3294530 h 5741894"/>
              <a:gd name="connsiteX12" fmla="*/ 11206 w 2224741"/>
              <a:gd name="connsiteY12" fmla="*/ 3160059 h 5741894"/>
              <a:gd name="connsiteX13" fmla="*/ 2091018 w 2224741"/>
              <a:gd name="connsiteY13" fmla="*/ 2783541 h 5741894"/>
              <a:gd name="connsiteX14" fmla="*/ 20171 w 2224741"/>
              <a:gd name="connsiteY14" fmla="*/ 2635624 h 5741894"/>
              <a:gd name="connsiteX15" fmla="*/ 2131359 w 2224741"/>
              <a:gd name="connsiteY15" fmla="*/ 2191871 h 5741894"/>
              <a:gd name="connsiteX16" fmla="*/ 11206 w 2224741"/>
              <a:gd name="connsiteY16" fmla="*/ 2169459 h 5741894"/>
              <a:gd name="connsiteX17" fmla="*/ 2091018 w 2224741"/>
              <a:gd name="connsiteY17" fmla="*/ 1855694 h 5741894"/>
              <a:gd name="connsiteX18" fmla="*/ 11206 w 2224741"/>
              <a:gd name="connsiteY18" fmla="*/ 1712259 h 5741894"/>
              <a:gd name="connsiteX19" fmla="*/ 2077571 w 2224741"/>
              <a:gd name="connsiteY19" fmla="*/ 1492624 h 5741894"/>
              <a:gd name="connsiteX20" fmla="*/ 20171 w 2224741"/>
              <a:gd name="connsiteY20" fmla="*/ 1277471 h 5741894"/>
              <a:gd name="connsiteX21" fmla="*/ 2144806 w 2224741"/>
              <a:gd name="connsiteY21" fmla="*/ 1035424 h 5741894"/>
              <a:gd name="connsiteX22" fmla="*/ 11206 w 2224741"/>
              <a:gd name="connsiteY22" fmla="*/ 874059 h 5741894"/>
              <a:gd name="connsiteX23" fmla="*/ 2171700 w 2224741"/>
              <a:gd name="connsiteY23" fmla="*/ 632012 h 5741894"/>
              <a:gd name="connsiteX24" fmla="*/ 11206 w 2224741"/>
              <a:gd name="connsiteY24" fmla="*/ 416859 h 5741894"/>
              <a:gd name="connsiteX25" fmla="*/ 2131359 w 2224741"/>
              <a:gd name="connsiteY25" fmla="*/ 242047 h 5741894"/>
              <a:gd name="connsiteX26" fmla="*/ 6724 w 2224741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77571 w 2213535"/>
              <a:gd name="connsiteY19" fmla="*/ 1492624 h 5741894"/>
              <a:gd name="connsiteX20" fmla="*/ 20171 w 2213535"/>
              <a:gd name="connsiteY20" fmla="*/ 1277471 h 5741894"/>
              <a:gd name="connsiteX21" fmla="*/ 2144806 w 2213535"/>
              <a:gd name="connsiteY21" fmla="*/ 1035424 h 5741894"/>
              <a:gd name="connsiteX22" fmla="*/ 11206 w 2213535"/>
              <a:gd name="connsiteY22" fmla="*/ 874059 h 5741894"/>
              <a:gd name="connsiteX23" fmla="*/ 2171700 w 2213535"/>
              <a:gd name="connsiteY23" fmla="*/ 632012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77571 w 2213535"/>
              <a:gd name="connsiteY19" fmla="*/ 1492624 h 5741894"/>
              <a:gd name="connsiteX20" fmla="*/ 11206 w 2213535"/>
              <a:gd name="connsiteY20" fmla="*/ 1331259 h 5741894"/>
              <a:gd name="connsiteX21" fmla="*/ 2144806 w 2213535"/>
              <a:gd name="connsiteY21" fmla="*/ 1035424 h 5741894"/>
              <a:gd name="connsiteX22" fmla="*/ 11206 w 2213535"/>
              <a:gd name="connsiteY22" fmla="*/ 874059 h 5741894"/>
              <a:gd name="connsiteX23" fmla="*/ 2171700 w 2213535"/>
              <a:gd name="connsiteY23" fmla="*/ 632012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132853 w 2215029"/>
              <a:gd name="connsiteY15" fmla="*/ 2191871 h 5741894"/>
              <a:gd name="connsiteX16" fmla="*/ 12700 w 2215029"/>
              <a:gd name="connsiteY16" fmla="*/ 2169459 h 5741894"/>
              <a:gd name="connsiteX17" fmla="*/ 2092512 w 2215029"/>
              <a:gd name="connsiteY17" fmla="*/ 1855694 h 5741894"/>
              <a:gd name="connsiteX18" fmla="*/ 12700 w 2215029"/>
              <a:gd name="connsiteY18" fmla="*/ 17122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146300 w 2215029"/>
              <a:gd name="connsiteY21" fmla="*/ 1035424 h 5741894"/>
              <a:gd name="connsiteX22" fmla="*/ 12700 w 2215029"/>
              <a:gd name="connsiteY22" fmla="*/ 874059 h 5741894"/>
              <a:gd name="connsiteX23" fmla="*/ 2173194 w 2215029"/>
              <a:gd name="connsiteY23" fmla="*/ 632012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6147 w 2219511"/>
              <a:gd name="connsiteY0" fmla="*/ 5741894 h 5741894"/>
              <a:gd name="connsiteX1" fmla="*/ 2218017 w 2219511"/>
              <a:gd name="connsiteY1" fmla="*/ 5499847 h 5741894"/>
              <a:gd name="connsiteX2" fmla="*/ 17182 w 2219511"/>
              <a:gd name="connsiteY2" fmla="*/ 5217459 h 5741894"/>
              <a:gd name="connsiteX3" fmla="*/ 2218017 w 2219511"/>
              <a:gd name="connsiteY3" fmla="*/ 4988859 h 5741894"/>
              <a:gd name="connsiteX4" fmla="*/ 17182 w 2219511"/>
              <a:gd name="connsiteY4" fmla="*/ 4760259 h 5741894"/>
              <a:gd name="connsiteX5" fmla="*/ 2150782 w 2219511"/>
              <a:gd name="connsiteY5" fmla="*/ 4491318 h 5741894"/>
              <a:gd name="connsiteX6" fmla="*/ 17182 w 2219511"/>
              <a:gd name="connsiteY6" fmla="*/ 4379259 h 5741894"/>
              <a:gd name="connsiteX7" fmla="*/ 2096994 w 2219511"/>
              <a:gd name="connsiteY7" fmla="*/ 4061012 h 5741894"/>
              <a:gd name="connsiteX8" fmla="*/ 39594 w 2219511"/>
              <a:gd name="connsiteY8" fmla="*/ 3966883 h 5741894"/>
              <a:gd name="connsiteX9" fmla="*/ 2123888 w 2219511"/>
              <a:gd name="connsiteY9" fmla="*/ 3711388 h 5741894"/>
              <a:gd name="connsiteX10" fmla="*/ 17182 w 2219511"/>
              <a:gd name="connsiteY10" fmla="*/ 3541059 h 5741894"/>
              <a:gd name="connsiteX11" fmla="*/ 2164229 w 2219511"/>
              <a:gd name="connsiteY11" fmla="*/ 3294530 h 5741894"/>
              <a:gd name="connsiteX12" fmla="*/ 17182 w 2219511"/>
              <a:gd name="connsiteY12" fmla="*/ 3160059 h 5741894"/>
              <a:gd name="connsiteX13" fmla="*/ 2096994 w 2219511"/>
              <a:gd name="connsiteY13" fmla="*/ 2783541 h 5741894"/>
              <a:gd name="connsiteX14" fmla="*/ 26147 w 2219511"/>
              <a:gd name="connsiteY14" fmla="*/ 2635624 h 5741894"/>
              <a:gd name="connsiteX15" fmla="*/ 2137335 w 2219511"/>
              <a:gd name="connsiteY15" fmla="*/ 2191871 h 5741894"/>
              <a:gd name="connsiteX16" fmla="*/ 17182 w 2219511"/>
              <a:gd name="connsiteY16" fmla="*/ 2169459 h 5741894"/>
              <a:gd name="connsiteX17" fmla="*/ 2096994 w 2219511"/>
              <a:gd name="connsiteY17" fmla="*/ 1855694 h 5741894"/>
              <a:gd name="connsiteX18" fmla="*/ 17182 w 2219511"/>
              <a:gd name="connsiteY18" fmla="*/ 1712259 h 5741894"/>
              <a:gd name="connsiteX19" fmla="*/ 2074582 w 2219511"/>
              <a:gd name="connsiteY19" fmla="*/ 1559859 h 5741894"/>
              <a:gd name="connsiteX20" fmla="*/ 17182 w 2219511"/>
              <a:gd name="connsiteY20" fmla="*/ 1331259 h 5741894"/>
              <a:gd name="connsiteX21" fmla="*/ 2074582 w 2219511"/>
              <a:gd name="connsiteY21" fmla="*/ 1102659 h 5741894"/>
              <a:gd name="connsiteX22" fmla="*/ 17182 w 2219511"/>
              <a:gd name="connsiteY22" fmla="*/ 874059 h 5741894"/>
              <a:gd name="connsiteX23" fmla="*/ 2177676 w 2219511"/>
              <a:gd name="connsiteY23" fmla="*/ 632012 h 5741894"/>
              <a:gd name="connsiteX24" fmla="*/ 17182 w 2219511"/>
              <a:gd name="connsiteY24" fmla="*/ 416859 h 5741894"/>
              <a:gd name="connsiteX25" fmla="*/ 2137335 w 2219511"/>
              <a:gd name="connsiteY25" fmla="*/ 242047 h 5741894"/>
              <a:gd name="connsiteX26" fmla="*/ 12700 w 2219511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68606 w 2213535"/>
              <a:gd name="connsiteY17" fmla="*/ 19408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3218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146300 w 2215029"/>
              <a:gd name="connsiteY15" fmla="*/ 2474259 h 5741894"/>
              <a:gd name="connsiteX16" fmla="*/ 12700 w 2215029"/>
              <a:gd name="connsiteY16" fmla="*/ 2321859 h 5741894"/>
              <a:gd name="connsiteX17" fmla="*/ 2070100 w 2215029"/>
              <a:gd name="connsiteY17" fmla="*/ 20932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1993900 w 2215029"/>
              <a:gd name="connsiteY15" fmla="*/ 2474259 h 5741894"/>
              <a:gd name="connsiteX16" fmla="*/ 12700 w 2215029"/>
              <a:gd name="connsiteY16" fmla="*/ 2321859 h 5741894"/>
              <a:gd name="connsiteX17" fmla="*/ 2070100 w 2215029"/>
              <a:gd name="connsiteY17" fmla="*/ 20932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3218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3218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46300 w 2215029"/>
              <a:gd name="connsiteY25" fmla="*/ 264459 h 5741894"/>
              <a:gd name="connsiteX26" fmla="*/ 8218 w 2215029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1463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37353 w 2217270"/>
              <a:gd name="connsiteY8" fmla="*/ 3966883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068606 w 2213535"/>
              <a:gd name="connsiteY11" fmla="*/ 33124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068606 w 2213535"/>
              <a:gd name="connsiteY9" fmla="*/ 3845859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4074459 h 5741894"/>
              <a:gd name="connsiteX9" fmla="*/ 2068606 w 2213535"/>
              <a:gd name="connsiteY9" fmla="*/ 3845859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70100 w 2215029"/>
              <a:gd name="connsiteY7" fmla="*/ 4303059 h 5741894"/>
              <a:gd name="connsiteX8" fmla="*/ 12700 w 2215029"/>
              <a:gd name="connsiteY8" fmla="*/ 4074459 h 5741894"/>
              <a:gd name="connsiteX9" fmla="*/ 2070100 w 2215029"/>
              <a:gd name="connsiteY9" fmla="*/ 3845859 h 5741894"/>
              <a:gd name="connsiteX10" fmla="*/ 12700 w 2215029"/>
              <a:gd name="connsiteY10" fmla="*/ 3617259 h 5741894"/>
              <a:gd name="connsiteX11" fmla="*/ 2070100 w 2215029"/>
              <a:gd name="connsiteY11" fmla="*/ 3388659 h 5741894"/>
              <a:gd name="connsiteX12" fmla="*/ 12700 w 2215029"/>
              <a:gd name="connsiteY12" fmla="*/ 3160059 h 5741894"/>
              <a:gd name="connsiteX13" fmla="*/ 20701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531659 h 5741894"/>
              <a:gd name="connsiteX7" fmla="*/ 2070100 w 2215029"/>
              <a:gd name="connsiteY7" fmla="*/ 4303059 h 5741894"/>
              <a:gd name="connsiteX8" fmla="*/ 12700 w 2215029"/>
              <a:gd name="connsiteY8" fmla="*/ 4074459 h 5741894"/>
              <a:gd name="connsiteX9" fmla="*/ 2070100 w 2215029"/>
              <a:gd name="connsiteY9" fmla="*/ 3845859 h 5741894"/>
              <a:gd name="connsiteX10" fmla="*/ 12700 w 2215029"/>
              <a:gd name="connsiteY10" fmla="*/ 3617259 h 5741894"/>
              <a:gd name="connsiteX11" fmla="*/ 2070100 w 2215029"/>
              <a:gd name="connsiteY11" fmla="*/ 3388659 h 5741894"/>
              <a:gd name="connsiteX12" fmla="*/ 12700 w 2215029"/>
              <a:gd name="connsiteY12" fmla="*/ 3160059 h 5741894"/>
              <a:gd name="connsiteX13" fmla="*/ 20701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760259 h 5741894"/>
              <a:gd name="connsiteX5" fmla="*/ 2081306 w 2226235"/>
              <a:gd name="connsiteY5" fmla="*/ 46840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7602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081306 w 2226235"/>
              <a:gd name="connsiteY3" fmla="*/ 52174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446059 h 5741894"/>
              <a:gd name="connsiteX3" fmla="*/ 2081306 w 2226235"/>
              <a:gd name="connsiteY3" fmla="*/ 52174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13447 w 2063376"/>
              <a:gd name="connsiteY0" fmla="*/ 5741894 h 5741894"/>
              <a:gd name="connsiteX1" fmla="*/ 2061882 w 2063376"/>
              <a:gd name="connsiteY1" fmla="*/ 5598459 h 5741894"/>
              <a:gd name="connsiteX2" fmla="*/ 4482 w 2063376"/>
              <a:gd name="connsiteY2" fmla="*/ 5446059 h 5741894"/>
              <a:gd name="connsiteX3" fmla="*/ 2061882 w 2063376"/>
              <a:gd name="connsiteY3" fmla="*/ 5217459 h 5741894"/>
              <a:gd name="connsiteX4" fmla="*/ 4482 w 2063376"/>
              <a:gd name="connsiteY4" fmla="*/ 4988859 h 5741894"/>
              <a:gd name="connsiteX5" fmla="*/ 2061882 w 2063376"/>
              <a:gd name="connsiteY5" fmla="*/ 4760259 h 5741894"/>
              <a:gd name="connsiteX6" fmla="*/ 4482 w 2063376"/>
              <a:gd name="connsiteY6" fmla="*/ 4531659 h 5741894"/>
              <a:gd name="connsiteX7" fmla="*/ 2061882 w 2063376"/>
              <a:gd name="connsiteY7" fmla="*/ 4303059 h 5741894"/>
              <a:gd name="connsiteX8" fmla="*/ 4482 w 2063376"/>
              <a:gd name="connsiteY8" fmla="*/ 4074459 h 5741894"/>
              <a:gd name="connsiteX9" fmla="*/ 2061882 w 2063376"/>
              <a:gd name="connsiteY9" fmla="*/ 3845859 h 5741894"/>
              <a:gd name="connsiteX10" fmla="*/ 4482 w 2063376"/>
              <a:gd name="connsiteY10" fmla="*/ 3617259 h 5741894"/>
              <a:gd name="connsiteX11" fmla="*/ 2061882 w 2063376"/>
              <a:gd name="connsiteY11" fmla="*/ 3388659 h 5741894"/>
              <a:gd name="connsiteX12" fmla="*/ 4482 w 2063376"/>
              <a:gd name="connsiteY12" fmla="*/ 3160059 h 5741894"/>
              <a:gd name="connsiteX13" fmla="*/ 2061882 w 2063376"/>
              <a:gd name="connsiteY13" fmla="*/ 2931459 h 5741894"/>
              <a:gd name="connsiteX14" fmla="*/ 4482 w 2063376"/>
              <a:gd name="connsiteY14" fmla="*/ 2702859 h 5741894"/>
              <a:gd name="connsiteX15" fmla="*/ 2061882 w 2063376"/>
              <a:gd name="connsiteY15" fmla="*/ 2474259 h 5741894"/>
              <a:gd name="connsiteX16" fmla="*/ 4482 w 2063376"/>
              <a:gd name="connsiteY16" fmla="*/ 2245659 h 5741894"/>
              <a:gd name="connsiteX17" fmla="*/ 2061882 w 2063376"/>
              <a:gd name="connsiteY17" fmla="*/ 2017059 h 5741894"/>
              <a:gd name="connsiteX18" fmla="*/ 4482 w 2063376"/>
              <a:gd name="connsiteY18" fmla="*/ 1788459 h 5741894"/>
              <a:gd name="connsiteX19" fmla="*/ 2061882 w 2063376"/>
              <a:gd name="connsiteY19" fmla="*/ 1559859 h 5741894"/>
              <a:gd name="connsiteX20" fmla="*/ 4482 w 2063376"/>
              <a:gd name="connsiteY20" fmla="*/ 1331259 h 5741894"/>
              <a:gd name="connsiteX21" fmla="*/ 2061882 w 2063376"/>
              <a:gd name="connsiteY21" fmla="*/ 1102659 h 5741894"/>
              <a:gd name="connsiteX22" fmla="*/ 4482 w 2063376"/>
              <a:gd name="connsiteY22" fmla="*/ 874059 h 5741894"/>
              <a:gd name="connsiteX23" fmla="*/ 2061882 w 2063376"/>
              <a:gd name="connsiteY23" fmla="*/ 645459 h 5741894"/>
              <a:gd name="connsiteX24" fmla="*/ 4482 w 2063376"/>
              <a:gd name="connsiteY24" fmla="*/ 416859 h 5741894"/>
              <a:gd name="connsiteX25" fmla="*/ 2061882 w 2063376"/>
              <a:gd name="connsiteY25" fmla="*/ 188259 h 5741894"/>
              <a:gd name="connsiteX26" fmla="*/ 0 w 2063376"/>
              <a:gd name="connsiteY26" fmla="*/ 0 h 5741894"/>
              <a:gd name="connsiteX0" fmla="*/ 197971 w 2271806"/>
              <a:gd name="connsiteY0" fmla="*/ 5741894 h 5850965"/>
              <a:gd name="connsiteX1" fmla="*/ 341406 w 2271806"/>
              <a:gd name="connsiteY1" fmla="*/ 5827059 h 5850965"/>
              <a:gd name="connsiteX2" fmla="*/ 2246406 w 2271806"/>
              <a:gd name="connsiteY2" fmla="*/ 5598459 h 5850965"/>
              <a:gd name="connsiteX3" fmla="*/ 189006 w 2271806"/>
              <a:gd name="connsiteY3" fmla="*/ 5446059 h 5850965"/>
              <a:gd name="connsiteX4" fmla="*/ 2246406 w 2271806"/>
              <a:gd name="connsiteY4" fmla="*/ 5217459 h 5850965"/>
              <a:gd name="connsiteX5" fmla="*/ 189006 w 2271806"/>
              <a:gd name="connsiteY5" fmla="*/ 4988859 h 5850965"/>
              <a:gd name="connsiteX6" fmla="*/ 2246406 w 2271806"/>
              <a:gd name="connsiteY6" fmla="*/ 4760259 h 5850965"/>
              <a:gd name="connsiteX7" fmla="*/ 189006 w 2271806"/>
              <a:gd name="connsiteY7" fmla="*/ 4531659 h 5850965"/>
              <a:gd name="connsiteX8" fmla="*/ 2246406 w 2271806"/>
              <a:gd name="connsiteY8" fmla="*/ 4303059 h 5850965"/>
              <a:gd name="connsiteX9" fmla="*/ 189006 w 2271806"/>
              <a:gd name="connsiteY9" fmla="*/ 4074459 h 5850965"/>
              <a:gd name="connsiteX10" fmla="*/ 2246406 w 2271806"/>
              <a:gd name="connsiteY10" fmla="*/ 3845859 h 5850965"/>
              <a:gd name="connsiteX11" fmla="*/ 189006 w 2271806"/>
              <a:gd name="connsiteY11" fmla="*/ 3617259 h 5850965"/>
              <a:gd name="connsiteX12" fmla="*/ 2246406 w 2271806"/>
              <a:gd name="connsiteY12" fmla="*/ 3388659 h 5850965"/>
              <a:gd name="connsiteX13" fmla="*/ 189006 w 2271806"/>
              <a:gd name="connsiteY13" fmla="*/ 3160059 h 5850965"/>
              <a:gd name="connsiteX14" fmla="*/ 2246406 w 2271806"/>
              <a:gd name="connsiteY14" fmla="*/ 2931459 h 5850965"/>
              <a:gd name="connsiteX15" fmla="*/ 189006 w 2271806"/>
              <a:gd name="connsiteY15" fmla="*/ 2702859 h 5850965"/>
              <a:gd name="connsiteX16" fmla="*/ 2246406 w 2271806"/>
              <a:gd name="connsiteY16" fmla="*/ 2474259 h 5850965"/>
              <a:gd name="connsiteX17" fmla="*/ 189006 w 2271806"/>
              <a:gd name="connsiteY17" fmla="*/ 2245659 h 5850965"/>
              <a:gd name="connsiteX18" fmla="*/ 2246406 w 2271806"/>
              <a:gd name="connsiteY18" fmla="*/ 2017059 h 5850965"/>
              <a:gd name="connsiteX19" fmla="*/ 189006 w 2271806"/>
              <a:gd name="connsiteY19" fmla="*/ 1788459 h 5850965"/>
              <a:gd name="connsiteX20" fmla="*/ 2246406 w 2271806"/>
              <a:gd name="connsiteY20" fmla="*/ 1559859 h 5850965"/>
              <a:gd name="connsiteX21" fmla="*/ 189006 w 2271806"/>
              <a:gd name="connsiteY21" fmla="*/ 1331259 h 5850965"/>
              <a:gd name="connsiteX22" fmla="*/ 2246406 w 2271806"/>
              <a:gd name="connsiteY22" fmla="*/ 1102659 h 5850965"/>
              <a:gd name="connsiteX23" fmla="*/ 189006 w 2271806"/>
              <a:gd name="connsiteY23" fmla="*/ 874059 h 5850965"/>
              <a:gd name="connsiteX24" fmla="*/ 2246406 w 2271806"/>
              <a:gd name="connsiteY24" fmla="*/ 645459 h 5850965"/>
              <a:gd name="connsiteX25" fmla="*/ 189006 w 2271806"/>
              <a:gd name="connsiteY25" fmla="*/ 416859 h 5850965"/>
              <a:gd name="connsiteX26" fmla="*/ 2246406 w 2271806"/>
              <a:gd name="connsiteY26" fmla="*/ 188259 h 5850965"/>
              <a:gd name="connsiteX27" fmla="*/ 184524 w 2271806"/>
              <a:gd name="connsiteY27" fmla="*/ 0 h 5850965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80682 w 2138082"/>
              <a:gd name="connsiteY0" fmla="*/ 5750859 h 5852459"/>
              <a:gd name="connsiteX1" fmla="*/ 461682 w 2138082"/>
              <a:gd name="connsiteY1" fmla="*/ 5827059 h 5852459"/>
              <a:gd name="connsiteX2" fmla="*/ 2061882 w 2138082"/>
              <a:gd name="connsiteY2" fmla="*/ 5598459 h 5852459"/>
              <a:gd name="connsiteX3" fmla="*/ 4482 w 2138082"/>
              <a:gd name="connsiteY3" fmla="*/ 5446059 h 5852459"/>
              <a:gd name="connsiteX4" fmla="*/ 2061882 w 2138082"/>
              <a:gd name="connsiteY4" fmla="*/ 5217459 h 5852459"/>
              <a:gd name="connsiteX5" fmla="*/ 4482 w 2138082"/>
              <a:gd name="connsiteY5" fmla="*/ 4988859 h 5852459"/>
              <a:gd name="connsiteX6" fmla="*/ 2061882 w 2138082"/>
              <a:gd name="connsiteY6" fmla="*/ 4760259 h 5852459"/>
              <a:gd name="connsiteX7" fmla="*/ 4482 w 2138082"/>
              <a:gd name="connsiteY7" fmla="*/ 4531659 h 5852459"/>
              <a:gd name="connsiteX8" fmla="*/ 2061882 w 2138082"/>
              <a:gd name="connsiteY8" fmla="*/ 4303059 h 5852459"/>
              <a:gd name="connsiteX9" fmla="*/ 4482 w 2138082"/>
              <a:gd name="connsiteY9" fmla="*/ 4074459 h 5852459"/>
              <a:gd name="connsiteX10" fmla="*/ 2061882 w 2138082"/>
              <a:gd name="connsiteY10" fmla="*/ 3845859 h 5852459"/>
              <a:gd name="connsiteX11" fmla="*/ 4482 w 2138082"/>
              <a:gd name="connsiteY11" fmla="*/ 3617259 h 5852459"/>
              <a:gd name="connsiteX12" fmla="*/ 2061882 w 2138082"/>
              <a:gd name="connsiteY12" fmla="*/ 3388659 h 5852459"/>
              <a:gd name="connsiteX13" fmla="*/ 4482 w 2138082"/>
              <a:gd name="connsiteY13" fmla="*/ 3160059 h 5852459"/>
              <a:gd name="connsiteX14" fmla="*/ 2061882 w 2138082"/>
              <a:gd name="connsiteY14" fmla="*/ 2931459 h 5852459"/>
              <a:gd name="connsiteX15" fmla="*/ 4482 w 2138082"/>
              <a:gd name="connsiteY15" fmla="*/ 2702859 h 5852459"/>
              <a:gd name="connsiteX16" fmla="*/ 2061882 w 2138082"/>
              <a:gd name="connsiteY16" fmla="*/ 2474259 h 5852459"/>
              <a:gd name="connsiteX17" fmla="*/ 4482 w 2138082"/>
              <a:gd name="connsiteY17" fmla="*/ 2245659 h 5852459"/>
              <a:gd name="connsiteX18" fmla="*/ 2061882 w 2138082"/>
              <a:gd name="connsiteY18" fmla="*/ 2017059 h 5852459"/>
              <a:gd name="connsiteX19" fmla="*/ 4482 w 2138082"/>
              <a:gd name="connsiteY19" fmla="*/ 1788459 h 5852459"/>
              <a:gd name="connsiteX20" fmla="*/ 2061882 w 2138082"/>
              <a:gd name="connsiteY20" fmla="*/ 1559859 h 5852459"/>
              <a:gd name="connsiteX21" fmla="*/ 4482 w 2138082"/>
              <a:gd name="connsiteY21" fmla="*/ 1331259 h 5852459"/>
              <a:gd name="connsiteX22" fmla="*/ 2061882 w 2138082"/>
              <a:gd name="connsiteY22" fmla="*/ 1102659 h 5852459"/>
              <a:gd name="connsiteX23" fmla="*/ 4482 w 2138082"/>
              <a:gd name="connsiteY23" fmla="*/ 874059 h 5852459"/>
              <a:gd name="connsiteX24" fmla="*/ 2061882 w 2138082"/>
              <a:gd name="connsiteY24" fmla="*/ 645459 h 5852459"/>
              <a:gd name="connsiteX25" fmla="*/ 4482 w 2138082"/>
              <a:gd name="connsiteY25" fmla="*/ 416859 h 5852459"/>
              <a:gd name="connsiteX26" fmla="*/ 2061882 w 2138082"/>
              <a:gd name="connsiteY26" fmla="*/ 188259 h 5852459"/>
              <a:gd name="connsiteX27" fmla="*/ 0 w 2138082"/>
              <a:gd name="connsiteY27" fmla="*/ 0 h 5852459"/>
              <a:gd name="connsiteX0" fmla="*/ 80682 w 2138082"/>
              <a:gd name="connsiteY0" fmla="*/ 5750859 h 5776259"/>
              <a:gd name="connsiteX1" fmla="*/ 461682 w 2138082"/>
              <a:gd name="connsiteY1" fmla="*/ 5750859 h 5776259"/>
              <a:gd name="connsiteX2" fmla="*/ 2061882 w 2138082"/>
              <a:gd name="connsiteY2" fmla="*/ 5598459 h 5776259"/>
              <a:gd name="connsiteX3" fmla="*/ 4482 w 2138082"/>
              <a:gd name="connsiteY3" fmla="*/ 5446059 h 5776259"/>
              <a:gd name="connsiteX4" fmla="*/ 2061882 w 2138082"/>
              <a:gd name="connsiteY4" fmla="*/ 5217459 h 5776259"/>
              <a:gd name="connsiteX5" fmla="*/ 4482 w 2138082"/>
              <a:gd name="connsiteY5" fmla="*/ 4988859 h 5776259"/>
              <a:gd name="connsiteX6" fmla="*/ 2061882 w 2138082"/>
              <a:gd name="connsiteY6" fmla="*/ 4760259 h 5776259"/>
              <a:gd name="connsiteX7" fmla="*/ 4482 w 2138082"/>
              <a:gd name="connsiteY7" fmla="*/ 4531659 h 5776259"/>
              <a:gd name="connsiteX8" fmla="*/ 2061882 w 2138082"/>
              <a:gd name="connsiteY8" fmla="*/ 4303059 h 5776259"/>
              <a:gd name="connsiteX9" fmla="*/ 4482 w 2138082"/>
              <a:gd name="connsiteY9" fmla="*/ 4074459 h 5776259"/>
              <a:gd name="connsiteX10" fmla="*/ 2061882 w 2138082"/>
              <a:gd name="connsiteY10" fmla="*/ 3845859 h 5776259"/>
              <a:gd name="connsiteX11" fmla="*/ 4482 w 2138082"/>
              <a:gd name="connsiteY11" fmla="*/ 3617259 h 5776259"/>
              <a:gd name="connsiteX12" fmla="*/ 2061882 w 2138082"/>
              <a:gd name="connsiteY12" fmla="*/ 3388659 h 5776259"/>
              <a:gd name="connsiteX13" fmla="*/ 4482 w 2138082"/>
              <a:gd name="connsiteY13" fmla="*/ 3160059 h 5776259"/>
              <a:gd name="connsiteX14" fmla="*/ 2061882 w 2138082"/>
              <a:gd name="connsiteY14" fmla="*/ 2931459 h 5776259"/>
              <a:gd name="connsiteX15" fmla="*/ 4482 w 2138082"/>
              <a:gd name="connsiteY15" fmla="*/ 2702859 h 5776259"/>
              <a:gd name="connsiteX16" fmla="*/ 2061882 w 2138082"/>
              <a:gd name="connsiteY16" fmla="*/ 2474259 h 5776259"/>
              <a:gd name="connsiteX17" fmla="*/ 4482 w 2138082"/>
              <a:gd name="connsiteY17" fmla="*/ 2245659 h 5776259"/>
              <a:gd name="connsiteX18" fmla="*/ 2061882 w 2138082"/>
              <a:gd name="connsiteY18" fmla="*/ 2017059 h 5776259"/>
              <a:gd name="connsiteX19" fmla="*/ 4482 w 2138082"/>
              <a:gd name="connsiteY19" fmla="*/ 1788459 h 5776259"/>
              <a:gd name="connsiteX20" fmla="*/ 2061882 w 2138082"/>
              <a:gd name="connsiteY20" fmla="*/ 1559859 h 5776259"/>
              <a:gd name="connsiteX21" fmla="*/ 4482 w 2138082"/>
              <a:gd name="connsiteY21" fmla="*/ 1331259 h 5776259"/>
              <a:gd name="connsiteX22" fmla="*/ 2061882 w 2138082"/>
              <a:gd name="connsiteY22" fmla="*/ 1102659 h 5776259"/>
              <a:gd name="connsiteX23" fmla="*/ 4482 w 2138082"/>
              <a:gd name="connsiteY23" fmla="*/ 874059 h 5776259"/>
              <a:gd name="connsiteX24" fmla="*/ 2061882 w 2138082"/>
              <a:gd name="connsiteY24" fmla="*/ 645459 h 5776259"/>
              <a:gd name="connsiteX25" fmla="*/ 4482 w 2138082"/>
              <a:gd name="connsiteY25" fmla="*/ 416859 h 5776259"/>
              <a:gd name="connsiteX26" fmla="*/ 2061882 w 2138082"/>
              <a:gd name="connsiteY26" fmla="*/ 188259 h 5776259"/>
              <a:gd name="connsiteX27" fmla="*/ 0 w 2138082"/>
              <a:gd name="connsiteY27" fmla="*/ 0 h 5776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138082" h="5776259">
                <a:moveTo>
                  <a:pt x="80682" y="5750859"/>
                </a:moveTo>
                <a:cubicBezTo>
                  <a:pt x="80775" y="5750766"/>
                  <a:pt x="131482" y="5776259"/>
                  <a:pt x="461682" y="5750859"/>
                </a:cubicBezTo>
                <a:cubicBezTo>
                  <a:pt x="791882" y="5725459"/>
                  <a:pt x="2138082" y="5649259"/>
                  <a:pt x="2061882" y="5598459"/>
                </a:cubicBezTo>
                <a:cubicBezTo>
                  <a:pt x="1985682" y="5547659"/>
                  <a:pt x="4482" y="5509559"/>
                  <a:pt x="4482" y="5446059"/>
                </a:cubicBezTo>
                <a:cubicBezTo>
                  <a:pt x="4482" y="5382559"/>
                  <a:pt x="2061882" y="5293659"/>
                  <a:pt x="2061882" y="5217459"/>
                </a:cubicBezTo>
                <a:cubicBezTo>
                  <a:pt x="2061882" y="5141259"/>
                  <a:pt x="4482" y="5065059"/>
                  <a:pt x="4482" y="4988859"/>
                </a:cubicBezTo>
                <a:cubicBezTo>
                  <a:pt x="4482" y="4912659"/>
                  <a:pt x="2061882" y="4836459"/>
                  <a:pt x="2061882" y="4760259"/>
                </a:cubicBezTo>
                <a:cubicBezTo>
                  <a:pt x="2061882" y="4684059"/>
                  <a:pt x="4482" y="4607859"/>
                  <a:pt x="4482" y="4531659"/>
                </a:cubicBezTo>
                <a:cubicBezTo>
                  <a:pt x="4482" y="4455459"/>
                  <a:pt x="2061882" y="4379259"/>
                  <a:pt x="2061882" y="4303059"/>
                </a:cubicBezTo>
                <a:cubicBezTo>
                  <a:pt x="2061882" y="4226859"/>
                  <a:pt x="4482" y="4150659"/>
                  <a:pt x="4482" y="4074459"/>
                </a:cubicBezTo>
                <a:cubicBezTo>
                  <a:pt x="4482" y="3998259"/>
                  <a:pt x="2061882" y="3922059"/>
                  <a:pt x="2061882" y="3845859"/>
                </a:cubicBezTo>
                <a:cubicBezTo>
                  <a:pt x="2061882" y="3769659"/>
                  <a:pt x="4482" y="3693459"/>
                  <a:pt x="4482" y="3617259"/>
                </a:cubicBezTo>
                <a:cubicBezTo>
                  <a:pt x="4482" y="3541059"/>
                  <a:pt x="2061882" y="3464859"/>
                  <a:pt x="2061882" y="3388659"/>
                </a:cubicBezTo>
                <a:cubicBezTo>
                  <a:pt x="2061882" y="3312459"/>
                  <a:pt x="4482" y="3236259"/>
                  <a:pt x="4482" y="3160059"/>
                </a:cubicBezTo>
                <a:cubicBezTo>
                  <a:pt x="4482" y="3083859"/>
                  <a:pt x="2061882" y="3007659"/>
                  <a:pt x="2061882" y="2931459"/>
                </a:cubicBezTo>
                <a:cubicBezTo>
                  <a:pt x="2061882" y="2855259"/>
                  <a:pt x="4482" y="2779059"/>
                  <a:pt x="4482" y="2702859"/>
                </a:cubicBezTo>
                <a:cubicBezTo>
                  <a:pt x="4482" y="2626659"/>
                  <a:pt x="2061882" y="2550459"/>
                  <a:pt x="2061882" y="2474259"/>
                </a:cubicBezTo>
                <a:cubicBezTo>
                  <a:pt x="2061882" y="2398059"/>
                  <a:pt x="4482" y="2321859"/>
                  <a:pt x="4482" y="2245659"/>
                </a:cubicBezTo>
                <a:cubicBezTo>
                  <a:pt x="4482" y="2169459"/>
                  <a:pt x="2061882" y="2093259"/>
                  <a:pt x="2061882" y="2017059"/>
                </a:cubicBezTo>
                <a:cubicBezTo>
                  <a:pt x="2061882" y="1940859"/>
                  <a:pt x="4482" y="1864659"/>
                  <a:pt x="4482" y="1788459"/>
                </a:cubicBezTo>
                <a:cubicBezTo>
                  <a:pt x="4482" y="1712259"/>
                  <a:pt x="2061882" y="1636059"/>
                  <a:pt x="2061882" y="1559859"/>
                </a:cubicBezTo>
                <a:cubicBezTo>
                  <a:pt x="2061882" y="1483659"/>
                  <a:pt x="4482" y="1407459"/>
                  <a:pt x="4482" y="1331259"/>
                </a:cubicBezTo>
                <a:cubicBezTo>
                  <a:pt x="4482" y="1255059"/>
                  <a:pt x="2061882" y="1178859"/>
                  <a:pt x="2061882" y="1102659"/>
                </a:cubicBezTo>
                <a:cubicBezTo>
                  <a:pt x="2061882" y="1026459"/>
                  <a:pt x="4482" y="950259"/>
                  <a:pt x="4482" y="874059"/>
                </a:cubicBezTo>
                <a:cubicBezTo>
                  <a:pt x="4482" y="797859"/>
                  <a:pt x="2061882" y="721659"/>
                  <a:pt x="2061882" y="645459"/>
                </a:cubicBezTo>
                <a:cubicBezTo>
                  <a:pt x="2061882" y="569259"/>
                  <a:pt x="4482" y="493059"/>
                  <a:pt x="4482" y="416859"/>
                </a:cubicBezTo>
                <a:cubicBezTo>
                  <a:pt x="4482" y="340659"/>
                  <a:pt x="2062629" y="257735"/>
                  <a:pt x="2061882" y="188259"/>
                </a:cubicBezTo>
                <a:cubicBezTo>
                  <a:pt x="2061135" y="118783"/>
                  <a:pt x="1062317" y="79562"/>
                  <a:pt x="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124200" y="533400"/>
            <a:ext cx="2971800" cy="3048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342900" indent="-342900">
              <a:buFont typeface="+mj-lt"/>
              <a:buAutoNum type="arabicPeriod"/>
            </a:pP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factorial(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N=5)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if (N == 1)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return 1;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} else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F = N *       	factorial(N-1);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return F;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1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Folded Corner 5"/>
          <p:cNvSpPr/>
          <p:nvPr/>
        </p:nvSpPr>
        <p:spPr>
          <a:xfrm>
            <a:off x="152400" y="533400"/>
            <a:ext cx="2667000" cy="3048000"/>
          </a:xfrm>
          <a:prstGeom prst="foldedCorner">
            <a:avLst>
              <a:gd name="adj" fmla="val 9163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04800" y="685800"/>
            <a:ext cx="2362200" cy="861774"/>
          </a:xfrm>
          <a:prstGeom prst="rect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void setup()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A = 10;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B = factorial(5);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( B 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1752600"/>
            <a:ext cx="2286000" cy="1477328"/>
          </a:xfrm>
          <a:prstGeom prst="rect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factorial(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if (N == 1)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return 1;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} else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F = N *       	factorial(N-1);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return F;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Trapezoid 7"/>
          <p:cNvSpPr/>
          <p:nvPr/>
        </p:nvSpPr>
        <p:spPr>
          <a:xfrm>
            <a:off x="6324600" y="533400"/>
            <a:ext cx="2667000" cy="6019800"/>
          </a:xfrm>
          <a:prstGeom prst="trapezoid">
            <a:avLst>
              <a:gd name="adj" fmla="val 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934200" y="152400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Call Stack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487912" y="152400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Executing Function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43151" y="152400"/>
            <a:ext cx="1774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Compiled Code</a:t>
            </a:r>
            <a:endParaRPr lang="en-US" dirty="0"/>
          </a:p>
        </p:txBody>
      </p:sp>
      <p:sp>
        <p:nvSpPr>
          <p:cNvPr id="13" name="Right Arrow 12"/>
          <p:cNvSpPr/>
          <p:nvPr/>
        </p:nvSpPr>
        <p:spPr>
          <a:xfrm>
            <a:off x="3276600" y="1524000"/>
            <a:ext cx="304800" cy="228600"/>
          </a:xfrm>
          <a:prstGeom prst="rightArrow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477000" y="838200"/>
            <a:ext cx="2362200" cy="609600"/>
          </a:xfrm>
          <a:custGeom>
            <a:avLst/>
            <a:gdLst>
              <a:gd name="connsiteX0" fmla="*/ 0 w 3048000"/>
              <a:gd name="connsiteY0" fmla="*/ 87086 h 449943"/>
              <a:gd name="connsiteX1" fmla="*/ 493486 w 3048000"/>
              <a:gd name="connsiteY1" fmla="*/ 449943 h 449943"/>
              <a:gd name="connsiteX2" fmla="*/ 2481943 w 3048000"/>
              <a:gd name="connsiteY2" fmla="*/ 449943 h 449943"/>
              <a:gd name="connsiteX3" fmla="*/ 3048000 w 3048000"/>
              <a:gd name="connsiteY3" fmla="*/ 0 h 449943"/>
              <a:gd name="connsiteX4" fmla="*/ 0 w 3048000"/>
              <a:gd name="connsiteY4" fmla="*/ 87086 h 449943"/>
              <a:gd name="connsiteX0" fmla="*/ 0 w 3062514"/>
              <a:gd name="connsiteY0" fmla="*/ 7257 h 449943"/>
              <a:gd name="connsiteX1" fmla="*/ 508000 w 3062514"/>
              <a:gd name="connsiteY1" fmla="*/ 449943 h 449943"/>
              <a:gd name="connsiteX2" fmla="*/ 2496457 w 3062514"/>
              <a:gd name="connsiteY2" fmla="*/ 449943 h 449943"/>
              <a:gd name="connsiteX3" fmla="*/ 3062514 w 3062514"/>
              <a:gd name="connsiteY3" fmla="*/ 0 h 449943"/>
              <a:gd name="connsiteX4" fmla="*/ 0 w 3062514"/>
              <a:gd name="connsiteY4" fmla="*/ 7257 h 449943"/>
              <a:gd name="connsiteX0" fmla="*/ 0 w 3352800"/>
              <a:gd name="connsiteY0" fmla="*/ 0 h 442686"/>
              <a:gd name="connsiteX1" fmla="*/ 508000 w 3352800"/>
              <a:gd name="connsiteY1" fmla="*/ 442686 h 442686"/>
              <a:gd name="connsiteX2" fmla="*/ 2496457 w 3352800"/>
              <a:gd name="connsiteY2" fmla="*/ 442686 h 442686"/>
              <a:gd name="connsiteX3" fmla="*/ 3352800 w 3352800"/>
              <a:gd name="connsiteY3" fmla="*/ 0 h 442686"/>
              <a:gd name="connsiteX4" fmla="*/ 0 w 3352800"/>
              <a:gd name="connsiteY4" fmla="*/ 0 h 442686"/>
              <a:gd name="connsiteX0" fmla="*/ 0 w 3048000"/>
              <a:gd name="connsiteY0" fmla="*/ 1 h 442687"/>
              <a:gd name="connsiteX1" fmla="*/ 508000 w 3048000"/>
              <a:gd name="connsiteY1" fmla="*/ 442687 h 442687"/>
              <a:gd name="connsiteX2" fmla="*/ 2496457 w 3048000"/>
              <a:gd name="connsiteY2" fmla="*/ 442687 h 442687"/>
              <a:gd name="connsiteX3" fmla="*/ 3048000 w 3048000"/>
              <a:gd name="connsiteY3" fmla="*/ 0 h 442687"/>
              <a:gd name="connsiteX4" fmla="*/ 0 w 3048000"/>
              <a:gd name="connsiteY4" fmla="*/ 1 h 442687"/>
              <a:gd name="connsiteX0" fmla="*/ 0 w 2971800"/>
              <a:gd name="connsiteY0" fmla="*/ 1 h 442687"/>
              <a:gd name="connsiteX1" fmla="*/ 431800 w 2971800"/>
              <a:gd name="connsiteY1" fmla="*/ 442687 h 442687"/>
              <a:gd name="connsiteX2" fmla="*/ 2420257 w 2971800"/>
              <a:gd name="connsiteY2" fmla="*/ 442687 h 442687"/>
              <a:gd name="connsiteX3" fmla="*/ 2971800 w 2971800"/>
              <a:gd name="connsiteY3" fmla="*/ 0 h 442687"/>
              <a:gd name="connsiteX4" fmla="*/ 0 w 2971800"/>
              <a:gd name="connsiteY4" fmla="*/ 1 h 442687"/>
              <a:gd name="connsiteX0" fmla="*/ 0 w 2971800"/>
              <a:gd name="connsiteY0" fmla="*/ 1 h 457201"/>
              <a:gd name="connsiteX1" fmla="*/ 5334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76199 h 533400"/>
              <a:gd name="connsiteX4" fmla="*/ 0 w 2971800"/>
              <a:gd name="connsiteY4" fmla="*/ 0 h 533400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7620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0 h 533400"/>
              <a:gd name="connsiteX4" fmla="*/ 0 w 2971800"/>
              <a:gd name="connsiteY4" fmla="*/ 76200 h 5334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62200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383458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1800" h="457200">
                <a:moveTo>
                  <a:pt x="0" y="0"/>
                </a:moveTo>
                <a:lnTo>
                  <a:pt x="383458" y="457200"/>
                </a:lnTo>
                <a:lnTo>
                  <a:pt x="2588342" y="457200"/>
                </a:lnTo>
                <a:lnTo>
                  <a:pt x="29718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setup()</a:t>
            </a:r>
          </a:p>
          <a:p>
            <a:pPr algn="ctr"/>
            <a:r>
              <a:rPr lang="en-US" dirty="0" smtClean="0"/>
              <a:t>A=10, Line=3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6400800" y="1447800"/>
            <a:ext cx="2590800" cy="5090459"/>
          </a:xfrm>
          <a:custGeom>
            <a:avLst/>
            <a:gdLst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33618 w 2272552"/>
              <a:gd name="connsiteY22" fmla="*/ 887506 h 5741894"/>
              <a:gd name="connsiteX23" fmla="*/ 2225488 w 2272552"/>
              <a:gd name="connsiteY23" fmla="*/ 632012 h 5741894"/>
              <a:gd name="connsiteX24" fmla="*/ 60512 w 2272552"/>
              <a:gd name="connsiteY24" fmla="*/ 497541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33618 w 2272552"/>
              <a:gd name="connsiteY22" fmla="*/ 887506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141194 w 2272552"/>
              <a:gd name="connsiteY12" fmla="*/ 3160059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64994 w 2272552"/>
              <a:gd name="connsiteY12" fmla="*/ 3160059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40341 w 2238934"/>
              <a:gd name="connsiteY4" fmla="*/ 4733365 h 5741894"/>
              <a:gd name="connsiteX5" fmla="*/ 2164976 w 2238934"/>
              <a:gd name="connsiteY5" fmla="*/ 4491318 h 5741894"/>
              <a:gd name="connsiteX6" fmla="*/ 40341 w 2238934"/>
              <a:gd name="connsiteY6" fmla="*/ 4289612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40341 w 2238934"/>
              <a:gd name="connsiteY4" fmla="*/ 4733365 h 5741894"/>
              <a:gd name="connsiteX5" fmla="*/ 2164976 w 2238934"/>
              <a:gd name="connsiteY5" fmla="*/ 4491318 h 5741894"/>
              <a:gd name="connsiteX6" fmla="*/ 31376 w 2238934"/>
              <a:gd name="connsiteY6" fmla="*/ 4379259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31376 w 2238934"/>
              <a:gd name="connsiteY4" fmla="*/ 4760259 h 5741894"/>
              <a:gd name="connsiteX5" fmla="*/ 2164976 w 2238934"/>
              <a:gd name="connsiteY5" fmla="*/ 4491318 h 5741894"/>
              <a:gd name="connsiteX6" fmla="*/ 31376 w 2238934"/>
              <a:gd name="connsiteY6" fmla="*/ 4379259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20171 w 2224741"/>
              <a:gd name="connsiteY0" fmla="*/ 5741894 h 5741894"/>
              <a:gd name="connsiteX1" fmla="*/ 2212041 w 2224741"/>
              <a:gd name="connsiteY1" fmla="*/ 5499847 h 5741894"/>
              <a:gd name="connsiteX2" fmla="*/ 87406 w 2224741"/>
              <a:gd name="connsiteY2" fmla="*/ 5217459 h 5741894"/>
              <a:gd name="connsiteX3" fmla="*/ 2212041 w 2224741"/>
              <a:gd name="connsiteY3" fmla="*/ 4988859 h 5741894"/>
              <a:gd name="connsiteX4" fmla="*/ 11206 w 2224741"/>
              <a:gd name="connsiteY4" fmla="*/ 4760259 h 5741894"/>
              <a:gd name="connsiteX5" fmla="*/ 2144806 w 2224741"/>
              <a:gd name="connsiteY5" fmla="*/ 4491318 h 5741894"/>
              <a:gd name="connsiteX6" fmla="*/ 11206 w 2224741"/>
              <a:gd name="connsiteY6" fmla="*/ 4379259 h 5741894"/>
              <a:gd name="connsiteX7" fmla="*/ 2091018 w 2224741"/>
              <a:gd name="connsiteY7" fmla="*/ 4061012 h 5741894"/>
              <a:gd name="connsiteX8" fmla="*/ 33618 w 2224741"/>
              <a:gd name="connsiteY8" fmla="*/ 3966883 h 5741894"/>
              <a:gd name="connsiteX9" fmla="*/ 2117912 w 2224741"/>
              <a:gd name="connsiteY9" fmla="*/ 3711388 h 5741894"/>
              <a:gd name="connsiteX10" fmla="*/ 11206 w 2224741"/>
              <a:gd name="connsiteY10" fmla="*/ 3541059 h 5741894"/>
              <a:gd name="connsiteX11" fmla="*/ 2158253 w 2224741"/>
              <a:gd name="connsiteY11" fmla="*/ 3294530 h 5741894"/>
              <a:gd name="connsiteX12" fmla="*/ 11206 w 2224741"/>
              <a:gd name="connsiteY12" fmla="*/ 3160059 h 5741894"/>
              <a:gd name="connsiteX13" fmla="*/ 2091018 w 2224741"/>
              <a:gd name="connsiteY13" fmla="*/ 2783541 h 5741894"/>
              <a:gd name="connsiteX14" fmla="*/ 20171 w 2224741"/>
              <a:gd name="connsiteY14" fmla="*/ 2635624 h 5741894"/>
              <a:gd name="connsiteX15" fmla="*/ 2131359 w 2224741"/>
              <a:gd name="connsiteY15" fmla="*/ 2191871 h 5741894"/>
              <a:gd name="connsiteX16" fmla="*/ 11206 w 2224741"/>
              <a:gd name="connsiteY16" fmla="*/ 2169459 h 5741894"/>
              <a:gd name="connsiteX17" fmla="*/ 2091018 w 2224741"/>
              <a:gd name="connsiteY17" fmla="*/ 1855694 h 5741894"/>
              <a:gd name="connsiteX18" fmla="*/ 11206 w 2224741"/>
              <a:gd name="connsiteY18" fmla="*/ 1712259 h 5741894"/>
              <a:gd name="connsiteX19" fmla="*/ 2077571 w 2224741"/>
              <a:gd name="connsiteY19" fmla="*/ 1492624 h 5741894"/>
              <a:gd name="connsiteX20" fmla="*/ 20171 w 2224741"/>
              <a:gd name="connsiteY20" fmla="*/ 1277471 h 5741894"/>
              <a:gd name="connsiteX21" fmla="*/ 2144806 w 2224741"/>
              <a:gd name="connsiteY21" fmla="*/ 1035424 h 5741894"/>
              <a:gd name="connsiteX22" fmla="*/ 11206 w 2224741"/>
              <a:gd name="connsiteY22" fmla="*/ 874059 h 5741894"/>
              <a:gd name="connsiteX23" fmla="*/ 2171700 w 2224741"/>
              <a:gd name="connsiteY23" fmla="*/ 632012 h 5741894"/>
              <a:gd name="connsiteX24" fmla="*/ 11206 w 2224741"/>
              <a:gd name="connsiteY24" fmla="*/ 416859 h 5741894"/>
              <a:gd name="connsiteX25" fmla="*/ 2131359 w 2224741"/>
              <a:gd name="connsiteY25" fmla="*/ 242047 h 5741894"/>
              <a:gd name="connsiteX26" fmla="*/ 6724 w 2224741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77571 w 2213535"/>
              <a:gd name="connsiteY19" fmla="*/ 1492624 h 5741894"/>
              <a:gd name="connsiteX20" fmla="*/ 20171 w 2213535"/>
              <a:gd name="connsiteY20" fmla="*/ 1277471 h 5741894"/>
              <a:gd name="connsiteX21" fmla="*/ 2144806 w 2213535"/>
              <a:gd name="connsiteY21" fmla="*/ 1035424 h 5741894"/>
              <a:gd name="connsiteX22" fmla="*/ 11206 w 2213535"/>
              <a:gd name="connsiteY22" fmla="*/ 874059 h 5741894"/>
              <a:gd name="connsiteX23" fmla="*/ 2171700 w 2213535"/>
              <a:gd name="connsiteY23" fmla="*/ 632012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77571 w 2213535"/>
              <a:gd name="connsiteY19" fmla="*/ 1492624 h 5741894"/>
              <a:gd name="connsiteX20" fmla="*/ 11206 w 2213535"/>
              <a:gd name="connsiteY20" fmla="*/ 1331259 h 5741894"/>
              <a:gd name="connsiteX21" fmla="*/ 2144806 w 2213535"/>
              <a:gd name="connsiteY21" fmla="*/ 1035424 h 5741894"/>
              <a:gd name="connsiteX22" fmla="*/ 11206 w 2213535"/>
              <a:gd name="connsiteY22" fmla="*/ 874059 h 5741894"/>
              <a:gd name="connsiteX23" fmla="*/ 2171700 w 2213535"/>
              <a:gd name="connsiteY23" fmla="*/ 632012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132853 w 2215029"/>
              <a:gd name="connsiteY15" fmla="*/ 2191871 h 5741894"/>
              <a:gd name="connsiteX16" fmla="*/ 12700 w 2215029"/>
              <a:gd name="connsiteY16" fmla="*/ 2169459 h 5741894"/>
              <a:gd name="connsiteX17" fmla="*/ 2092512 w 2215029"/>
              <a:gd name="connsiteY17" fmla="*/ 1855694 h 5741894"/>
              <a:gd name="connsiteX18" fmla="*/ 12700 w 2215029"/>
              <a:gd name="connsiteY18" fmla="*/ 17122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146300 w 2215029"/>
              <a:gd name="connsiteY21" fmla="*/ 1035424 h 5741894"/>
              <a:gd name="connsiteX22" fmla="*/ 12700 w 2215029"/>
              <a:gd name="connsiteY22" fmla="*/ 874059 h 5741894"/>
              <a:gd name="connsiteX23" fmla="*/ 2173194 w 2215029"/>
              <a:gd name="connsiteY23" fmla="*/ 632012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6147 w 2219511"/>
              <a:gd name="connsiteY0" fmla="*/ 5741894 h 5741894"/>
              <a:gd name="connsiteX1" fmla="*/ 2218017 w 2219511"/>
              <a:gd name="connsiteY1" fmla="*/ 5499847 h 5741894"/>
              <a:gd name="connsiteX2" fmla="*/ 17182 w 2219511"/>
              <a:gd name="connsiteY2" fmla="*/ 5217459 h 5741894"/>
              <a:gd name="connsiteX3" fmla="*/ 2218017 w 2219511"/>
              <a:gd name="connsiteY3" fmla="*/ 4988859 h 5741894"/>
              <a:gd name="connsiteX4" fmla="*/ 17182 w 2219511"/>
              <a:gd name="connsiteY4" fmla="*/ 4760259 h 5741894"/>
              <a:gd name="connsiteX5" fmla="*/ 2150782 w 2219511"/>
              <a:gd name="connsiteY5" fmla="*/ 4491318 h 5741894"/>
              <a:gd name="connsiteX6" fmla="*/ 17182 w 2219511"/>
              <a:gd name="connsiteY6" fmla="*/ 4379259 h 5741894"/>
              <a:gd name="connsiteX7" fmla="*/ 2096994 w 2219511"/>
              <a:gd name="connsiteY7" fmla="*/ 4061012 h 5741894"/>
              <a:gd name="connsiteX8" fmla="*/ 39594 w 2219511"/>
              <a:gd name="connsiteY8" fmla="*/ 3966883 h 5741894"/>
              <a:gd name="connsiteX9" fmla="*/ 2123888 w 2219511"/>
              <a:gd name="connsiteY9" fmla="*/ 3711388 h 5741894"/>
              <a:gd name="connsiteX10" fmla="*/ 17182 w 2219511"/>
              <a:gd name="connsiteY10" fmla="*/ 3541059 h 5741894"/>
              <a:gd name="connsiteX11" fmla="*/ 2164229 w 2219511"/>
              <a:gd name="connsiteY11" fmla="*/ 3294530 h 5741894"/>
              <a:gd name="connsiteX12" fmla="*/ 17182 w 2219511"/>
              <a:gd name="connsiteY12" fmla="*/ 3160059 h 5741894"/>
              <a:gd name="connsiteX13" fmla="*/ 2096994 w 2219511"/>
              <a:gd name="connsiteY13" fmla="*/ 2783541 h 5741894"/>
              <a:gd name="connsiteX14" fmla="*/ 26147 w 2219511"/>
              <a:gd name="connsiteY14" fmla="*/ 2635624 h 5741894"/>
              <a:gd name="connsiteX15" fmla="*/ 2137335 w 2219511"/>
              <a:gd name="connsiteY15" fmla="*/ 2191871 h 5741894"/>
              <a:gd name="connsiteX16" fmla="*/ 17182 w 2219511"/>
              <a:gd name="connsiteY16" fmla="*/ 2169459 h 5741894"/>
              <a:gd name="connsiteX17" fmla="*/ 2096994 w 2219511"/>
              <a:gd name="connsiteY17" fmla="*/ 1855694 h 5741894"/>
              <a:gd name="connsiteX18" fmla="*/ 17182 w 2219511"/>
              <a:gd name="connsiteY18" fmla="*/ 1712259 h 5741894"/>
              <a:gd name="connsiteX19" fmla="*/ 2074582 w 2219511"/>
              <a:gd name="connsiteY19" fmla="*/ 1559859 h 5741894"/>
              <a:gd name="connsiteX20" fmla="*/ 17182 w 2219511"/>
              <a:gd name="connsiteY20" fmla="*/ 1331259 h 5741894"/>
              <a:gd name="connsiteX21" fmla="*/ 2074582 w 2219511"/>
              <a:gd name="connsiteY21" fmla="*/ 1102659 h 5741894"/>
              <a:gd name="connsiteX22" fmla="*/ 17182 w 2219511"/>
              <a:gd name="connsiteY22" fmla="*/ 874059 h 5741894"/>
              <a:gd name="connsiteX23" fmla="*/ 2177676 w 2219511"/>
              <a:gd name="connsiteY23" fmla="*/ 632012 h 5741894"/>
              <a:gd name="connsiteX24" fmla="*/ 17182 w 2219511"/>
              <a:gd name="connsiteY24" fmla="*/ 416859 h 5741894"/>
              <a:gd name="connsiteX25" fmla="*/ 2137335 w 2219511"/>
              <a:gd name="connsiteY25" fmla="*/ 242047 h 5741894"/>
              <a:gd name="connsiteX26" fmla="*/ 12700 w 2219511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68606 w 2213535"/>
              <a:gd name="connsiteY17" fmla="*/ 19408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3218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146300 w 2215029"/>
              <a:gd name="connsiteY15" fmla="*/ 2474259 h 5741894"/>
              <a:gd name="connsiteX16" fmla="*/ 12700 w 2215029"/>
              <a:gd name="connsiteY16" fmla="*/ 2321859 h 5741894"/>
              <a:gd name="connsiteX17" fmla="*/ 2070100 w 2215029"/>
              <a:gd name="connsiteY17" fmla="*/ 20932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1993900 w 2215029"/>
              <a:gd name="connsiteY15" fmla="*/ 2474259 h 5741894"/>
              <a:gd name="connsiteX16" fmla="*/ 12700 w 2215029"/>
              <a:gd name="connsiteY16" fmla="*/ 2321859 h 5741894"/>
              <a:gd name="connsiteX17" fmla="*/ 2070100 w 2215029"/>
              <a:gd name="connsiteY17" fmla="*/ 20932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3218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3218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46300 w 2215029"/>
              <a:gd name="connsiteY25" fmla="*/ 264459 h 5741894"/>
              <a:gd name="connsiteX26" fmla="*/ 8218 w 2215029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1463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37353 w 2217270"/>
              <a:gd name="connsiteY8" fmla="*/ 3966883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068606 w 2213535"/>
              <a:gd name="connsiteY11" fmla="*/ 33124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068606 w 2213535"/>
              <a:gd name="connsiteY9" fmla="*/ 3845859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4074459 h 5741894"/>
              <a:gd name="connsiteX9" fmla="*/ 2068606 w 2213535"/>
              <a:gd name="connsiteY9" fmla="*/ 3845859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70100 w 2215029"/>
              <a:gd name="connsiteY7" fmla="*/ 4303059 h 5741894"/>
              <a:gd name="connsiteX8" fmla="*/ 12700 w 2215029"/>
              <a:gd name="connsiteY8" fmla="*/ 4074459 h 5741894"/>
              <a:gd name="connsiteX9" fmla="*/ 2070100 w 2215029"/>
              <a:gd name="connsiteY9" fmla="*/ 3845859 h 5741894"/>
              <a:gd name="connsiteX10" fmla="*/ 12700 w 2215029"/>
              <a:gd name="connsiteY10" fmla="*/ 3617259 h 5741894"/>
              <a:gd name="connsiteX11" fmla="*/ 2070100 w 2215029"/>
              <a:gd name="connsiteY11" fmla="*/ 3388659 h 5741894"/>
              <a:gd name="connsiteX12" fmla="*/ 12700 w 2215029"/>
              <a:gd name="connsiteY12" fmla="*/ 3160059 h 5741894"/>
              <a:gd name="connsiteX13" fmla="*/ 20701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531659 h 5741894"/>
              <a:gd name="connsiteX7" fmla="*/ 2070100 w 2215029"/>
              <a:gd name="connsiteY7" fmla="*/ 4303059 h 5741894"/>
              <a:gd name="connsiteX8" fmla="*/ 12700 w 2215029"/>
              <a:gd name="connsiteY8" fmla="*/ 4074459 h 5741894"/>
              <a:gd name="connsiteX9" fmla="*/ 2070100 w 2215029"/>
              <a:gd name="connsiteY9" fmla="*/ 3845859 h 5741894"/>
              <a:gd name="connsiteX10" fmla="*/ 12700 w 2215029"/>
              <a:gd name="connsiteY10" fmla="*/ 3617259 h 5741894"/>
              <a:gd name="connsiteX11" fmla="*/ 2070100 w 2215029"/>
              <a:gd name="connsiteY11" fmla="*/ 3388659 h 5741894"/>
              <a:gd name="connsiteX12" fmla="*/ 12700 w 2215029"/>
              <a:gd name="connsiteY12" fmla="*/ 3160059 h 5741894"/>
              <a:gd name="connsiteX13" fmla="*/ 20701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760259 h 5741894"/>
              <a:gd name="connsiteX5" fmla="*/ 2081306 w 2226235"/>
              <a:gd name="connsiteY5" fmla="*/ 46840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7602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081306 w 2226235"/>
              <a:gd name="connsiteY3" fmla="*/ 52174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446059 h 5741894"/>
              <a:gd name="connsiteX3" fmla="*/ 2081306 w 2226235"/>
              <a:gd name="connsiteY3" fmla="*/ 52174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13447 w 2063376"/>
              <a:gd name="connsiteY0" fmla="*/ 5741894 h 5741894"/>
              <a:gd name="connsiteX1" fmla="*/ 2061882 w 2063376"/>
              <a:gd name="connsiteY1" fmla="*/ 5598459 h 5741894"/>
              <a:gd name="connsiteX2" fmla="*/ 4482 w 2063376"/>
              <a:gd name="connsiteY2" fmla="*/ 5446059 h 5741894"/>
              <a:gd name="connsiteX3" fmla="*/ 2061882 w 2063376"/>
              <a:gd name="connsiteY3" fmla="*/ 5217459 h 5741894"/>
              <a:gd name="connsiteX4" fmla="*/ 4482 w 2063376"/>
              <a:gd name="connsiteY4" fmla="*/ 4988859 h 5741894"/>
              <a:gd name="connsiteX5" fmla="*/ 2061882 w 2063376"/>
              <a:gd name="connsiteY5" fmla="*/ 4760259 h 5741894"/>
              <a:gd name="connsiteX6" fmla="*/ 4482 w 2063376"/>
              <a:gd name="connsiteY6" fmla="*/ 4531659 h 5741894"/>
              <a:gd name="connsiteX7" fmla="*/ 2061882 w 2063376"/>
              <a:gd name="connsiteY7" fmla="*/ 4303059 h 5741894"/>
              <a:gd name="connsiteX8" fmla="*/ 4482 w 2063376"/>
              <a:gd name="connsiteY8" fmla="*/ 4074459 h 5741894"/>
              <a:gd name="connsiteX9" fmla="*/ 2061882 w 2063376"/>
              <a:gd name="connsiteY9" fmla="*/ 3845859 h 5741894"/>
              <a:gd name="connsiteX10" fmla="*/ 4482 w 2063376"/>
              <a:gd name="connsiteY10" fmla="*/ 3617259 h 5741894"/>
              <a:gd name="connsiteX11" fmla="*/ 2061882 w 2063376"/>
              <a:gd name="connsiteY11" fmla="*/ 3388659 h 5741894"/>
              <a:gd name="connsiteX12" fmla="*/ 4482 w 2063376"/>
              <a:gd name="connsiteY12" fmla="*/ 3160059 h 5741894"/>
              <a:gd name="connsiteX13" fmla="*/ 2061882 w 2063376"/>
              <a:gd name="connsiteY13" fmla="*/ 2931459 h 5741894"/>
              <a:gd name="connsiteX14" fmla="*/ 4482 w 2063376"/>
              <a:gd name="connsiteY14" fmla="*/ 2702859 h 5741894"/>
              <a:gd name="connsiteX15" fmla="*/ 2061882 w 2063376"/>
              <a:gd name="connsiteY15" fmla="*/ 2474259 h 5741894"/>
              <a:gd name="connsiteX16" fmla="*/ 4482 w 2063376"/>
              <a:gd name="connsiteY16" fmla="*/ 2245659 h 5741894"/>
              <a:gd name="connsiteX17" fmla="*/ 2061882 w 2063376"/>
              <a:gd name="connsiteY17" fmla="*/ 2017059 h 5741894"/>
              <a:gd name="connsiteX18" fmla="*/ 4482 w 2063376"/>
              <a:gd name="connsiteY18" fmla="*/ 1788459 h 5741894"/>
              <a:gd name="connsiteX19" fmla="*/ 2061882 w 2063376"/>
              <a:gd name="connsiteY19" fmla="*/ 1559859 h 5741894"/>
              <a:gd name="connsiteX20" fmla="*/ 4482 w 2063376"/>
              <a:gd name="connsiteY20" fmla="*/ 1331259 h 5741894"/>
              <a:gd name="connsiteX21" fmla="*/ 2061882 w 2063376"/>
              <a:gd name="connsiteY21" fmla="*/ 1102659 h 5741894"/>
              <a:gd name="connsiteX22" fmla="*/ 4482 w 2063376"/>
              <a:gd name="connsiteY22" fmla="*/ 874059 h 5741894"/>
              <a:gd name="connsiteX23" fmla="*/ 2061882 w 2063376"/>
              <a:gd name="connsiteY23" fmla="*/ 645459 h 5741894"/>
              <a:gd name="connsiteX24" fmla="*/ 4482 w 2063376"/>
              <a:gd name="connsiteY24" fmla="*/ 416859 h 5741894"/>
              <a:gd name="connsiteX25" fmla="*/ 2061882 w 2063376"/>
              <a:gd name="connsiteY25" fmla="*/ 188259 h 5741894"/>
              <a:gd name="connsiteX26" fmla="*/ 0 w 2063376"/>
              <a:gd name="connsiteY26" fmla="*/ 0 h 5741894"/>
              <a:gd name="connsiteX0" fmla="*/ 197971 w 2271806"/>
              <a:gd name="connsiteY0" fmla="*/ 5741894 h 5850965"/>
              <a:gd name="connsiteX1" fmla="*/ 341406 w 2271806"/>
              <a:gd name="connsiteY1" fmla="*/ 5827059 h 5850965"/>
              <a:gd name="connsiteX2" fmla="*/ 2246406 w 2271806"/>
              <a:gd name="connsiteY2" fmla="*/ 5598459 h 5850965"/>
              <a:gd name="connsiteX3" fmla="*/ 189006 w 2271806"/>
              <a:gd name="connsiteY3" fmla="*/ 5446059 h 5850965"/>
              <a:gd name="connsiteX4" fmla="*/ 2246406 w 2271806"/>
              <a:gd name="connsiteY4" fmla="*/ 5217459 h 5850965"/>
              <a:gd name="connsiteX5" fmla="*/ 189006 w 2271806"/>
              <a:gd name="connsiteY5" fmla="*/ 4988859 h 5850965"/>
              <a:gd name="connsiteX6" fmla="*/ 2246406 w 2271806"/>
              <a:gd name="connsiteY6" fmla="*/ 4760259 h 5850965"/>
              <a:gd name="connsiteX7" fmla="*/ 189006 w 2271806"/>
              <a:gd name="connsiteY7" fmla="*/ 4531659 h 5850965"/>
              <a:gd name="connsiteX8" fmla="*/ 2246406 w 2271806"/>
              <a:gd name="connsiteY8" fmla="*/ 4303059 h 5850965"/>
              <a:gd name="connsiteX9" fmla="*/ 189006 w 2271806"/>
              <a:gd name="connsiteY9" fmla="*/ 4074459 h 5850965"/>
              <a:gd name="connsiteX10" fmla="*/ 2246406 w 2271806"/>
              <a:gd name="connsiteY10" fmla="*/ 3845859 h 5850965"/>
              <a:gd name="connsiteX11" fmla="*/ 189006 w 2271806"/>
              <a:gd name="connsiteY11" fmla="*/ 3617259 h 5850965"/>
              <a:gd name="connsiteX12" fmla="*/ 2246406 w 2271806"/>
              <a:gd name="connsiteY12" fmla="*/ 3388659 h 5850965"/>
              <a:gd name="connsiteX13" fmla="*/ 189006 w 2271806"/>
              <a:gd name="connsiteY13" fmla="*/ 3160059 h 5850965"/>
              <a:gd name="connsiteX14" fmla="*/ 2246406 w 2271806"/>
              <a:gd name="connsiteY14" fmla="*/ 2931459 h 5850965"/>
              <a:gd name="connsiteX15" fmla="*/ 189006 w 2271806"/>
              <a:gd name="connsiteY15" fmla="*/ 2702859 h 5850965"/>
              <a:gd name="connsiteX16" fmla="*/ 2246406 w 2271806"/>
              <a:gd name="connsiteY16" fmla="*/ 2474259 h 5850965"/>
              <a:gd name="connsiteX17" fmla="*/ 189006 w 2271806"/>
              <a:gd name="connsiteY17" fmla="*/ 2245659 h 5850965"/>
              <a:gd name="connsiteX18" fmla="*/ 2246406 w 2271806"/>
              <a:gd name="connsiteY18" fmla="*/ 2017059 h 5850965"/>
              <a:gd name="connsiteX19" fmla="*/ 189006 w 2271806"/>
              <a:gd name="connsiteY19" fmla="*/ 1788459 h 5850965"/>
              <a:gd name="connsiteX20" fmla="*/ 2246406 w 2271806"/>
              <a:gd name="connsiteY20" fmla="*/ 1559859 h 5850965"/>
              <a:gd name="connsiteX21" fmla="*/ 189006 w 2271806"/>
              <a:gd name="connsiteY21" fmla="*/ 1331259 h 5850965"/>
              <a:gd name="connsiteX22" fmla="*/ 2246406 w 2271806"/>
              <a:gd name="connsiteY22" fmla="*/ 1102659 h 5850965"/>
              <a:gd name="connsiteX23" fmla="*/ 189006 w 2271806"/>
              <a:gd name="connsiteY23" fmla="*/ 874059 h 5850965"/>
              <a:gd name="connsiteX24" fmla="*/ 2246406 w 2271806"/>
              <a:gd name="connsiteY24" fmla="*/ 645459 h 5850965"/>
              <a:gd name="connsiteX25" fmla="*/ 189006 w 2271806"/>
              <a:gd name="connsiteY25" fmla="*/ 416859 h 5850965"/>
              <a:gd name="connsiteX26" fmla="*/ 2246406 w 2271806"/>
              <a:gd name="connsiteY26" fmla="*/ 188259 h 5850965"/>
              <a:gd name="connsiteX27" fmla="*/ 184524 w 2271806"/>
              <a:gd name="connsiteY27" fmla="*/ 0 h 5850965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80682 w 2138082"/>
              <a:gd name="connsiteY0" fmla="*/ 5750859 h 5852459"/>
              <a:gd name="connsiteX1" fmla="*/ 461682 w 2138082"/>
              <a:gd name="connsiteY1" fmla="*/ 5827059 h 5852459"/>
              <a:gd name="connsiteX2" fmla="*/ 2061882 w 2138082"/>
              <a:gd name="connsiteY2" fmla="*/ 5598459 h 5852459"/>
              <a:gd name="connsiteX3" fmla="*/ 4482 w 2138082"/>
              <a:gd name="connsiteY3" fmla="*/ 5446059 h 5852459"/>
              <a:gd name="connsiteX4" fmla="*/ 2061882 w 2138082"/>
              <a:gd name="connsiteY4" fmla="*/ 5217459 h 5852459"/>
              <a:gd name="connsiteX5" fmla="*/ 4482 w 2138082"/>
              <a:gd name="connsiteY5" fmla="*/ 4988859 h 5852459"/>
              <a:gd name="connsiteX6" fmla="*/ 2061882 w 2138082"/>
              <a:gd name="connsiteY6" fmla="*/ 4760259 h 5852459"/>
              <a:gd name="connsiteX7" fmla="*/ 4482 w 2138082"/>
              <a:gd name="connsiteY7" fmla="*/ 4531659 h 5852459"/>
              <a:gd name="connsiteX8" fmla="*/ 2061882 w 2138082"/>
              <a:gd name="connsiteY8" fmla="*/ 4303059 h 5852459"/>
              <a:gd name="connsiteX9" fmla="*/ 4482 w 2138082"/>
              <a:gd name="connsiteY9" fmla="*/ 4074459 h 5852459"/>
              <a:gd name="connsiteX10" fmla="*/ 2061882 w 2138082"/>
              <a:gd name="connsiteY10" fmla="*/ 3845859 h 5852459"/>
              <a:gd name="connsiteX11" fmla="*/ 4482 w 2138082"/>
              <a:gd name="connsiteY11" fmla="*/ 3617259 h 5852459"/>
              <a:gd name="connsiteX12" fmla="*/ 2061882 w 2138082"/>
              <a:gd name="connsiteY12" fmla="*/ 3388659 h 5852459"/>
              <a:gd name="connsiteX13" fmla="*/ 4482 w 2138082"/>
              <a:gd name="connsiteY13" fmla="*/ 3160059 h 5852459"/>
              <a:gd name="connsiteX14" fmla="*/ 2061882 w 2138082"/>
              <a:gd name="connsiteY14" fmla="*/ 2931459 h 5852459"/>
              <a:gd name="connsiteX15" fmla="*/ 4482 w 2138082"/>
              <a:gd name="connsiteY15" fmla="*/ 2702859 h 5852459"/>
              <a:gd name="connsiteX16" fmla="*/ 2061882 w 2138082"/>
              <a:gd name="connsiteY16" fmla="*/ 2474259 h 5852459"/>
              <a:gd name="connsiteX17" fmla="*/ 4482 w 2138082"/>
              <a:gd name="connsiteY17" fmla="*/ 2245659 h 5852459"/>
              <a:gd name="connsiteX18" fmla="*/ 2061882 w 2138082"/>
              <a:gd name="connsiteY18" fmla="*/ 2017059 h 5852459"/>
              <a:gd name="connsiteX19" fmla="*/ 4482 w 2138082"/>
              <a:gd name="connsiteY19" fmla="*/ 1788459 h 5852459"/>
              <a:gd name="connsiteX20" fmla="*/ 2061882 w 2138082"/>
              <a:gd name="connsiteY20" fmla="*/ 1559859 h 5852459"/>
              <a:gd name="connsiteX21" fmla="*/ 4482 w 2138082"/>
              <a:gd name="connsiteY21" fmla="*/ 1331259 h 5852459"/>
              <a:gd name="connsiteX22" fmla="*/ 2061882 w 2138082"/>
              <a:gd name="connsiteY22" fmla="*/ 1102659 h 5852459"/>
              <a:gd name="connsiteX23" fmla="*/ 4482 w 2138082"/>
              <a:gd name="connsiteY23" fmla="*/ 874059 h 5852459"/>
              <a:gd name="connsiteX24" fmla="*/ 2061882 w 2138082"/>
              <a:gd name="connsiteY24" fmla="*/ 645459 h 5852459"/>
              <a:gd name="connsiteX25" fmla="*/ 4482 w 2138082"/>
              <a:gd name="connsiteY25" fmla="*/ 416859 h 5852459"/>
              <a:gd name="connsiteX26" fmla="*/ 2061882 w 2138082"/>
              <a:gd name="connsiteY26" fmla="*/ 188259 h 5852459"/>
              <a:gd name="connsiteX27" fmla="*/ 0 w 2138082"/>
              <a:gd name="connsiteY27" fmla="*/ 0 h 5852459"/>
              <a:gd name="connsiteX0" fmla="*/ 80682 w 2138082"/>
              <a:gd name="connsiteY0" fmla="*/ 5750859 h 5776259"/>
              <a:gd name="connsiteX1" fmla="*/ 461682 w 2138082"/>
              <a:gd name="connsiteY1" fmla="*/ 5750859 h 5776259"/>
              <a:gd name="connsiteX2" fmla="*/ 2061882 w 2138082"/>
              <a:gd name="connsiteY2" fmla="*/ 5598459 h 5776259"/>
              <a:gd name="connsiteX3" fmla="*/ 4482 w 2138082"/>
              <a:gd name="connsiteY3" fmla="*/ 5446059 h 5776259"/>
              <a:gd name="connsiteX4" fmla="*/ 2061882 w 2138082"/>
              <a:gd name="connsiteY4" fmla="*/ 5217459 h 5776259"/>
              <a:gd name="connsiteX5" fmla="*/ 4482 w 2138082"/>
              <a:gd name="connsiteY5" fmla="*/ 4988859 h 5776259"/>
              <a:gd name="connsiteX6" fmla="*/ 2061882 w 2138082"/>
              <a:gd name="connsiteY6" fmla="*/ 4760259 h 5776259"/>
              <a:gd name="connsiteX7" fmla="*/ 4482 w 2138082"/>
              <a:gd name="connsiteY7" fmla="*/ 4531659 h 5776259"/>
              <a:gd name="connsiteX8" fmla="*/ 2061882 w 2138082"/>
              <a:gd name="connsiteY8" fmla="*/ 4303059 h 5776259"/>
              <a:gd name="connsiteX9" fmla="*/ 4482 w 2138082"/>
              <a:gd name="connsiteY9" fmla="*/ 4074459 h 5776259"/>
              <a:gd name="connsiteX10" fmla="*/ 2061882 w 2138082"/>
              <a:gd name="connsiteY10" fmla="*/ 3845859 h 5776259"/>
              <a:gd name="connsiteX11" fmla="*/ 4482 w 2138082"/>
              <a:gd name="connsiteY11" fmla="*/ 3617259 h 5776259"/>
              <a:gd name="connsiteX12" fmla="*/ 2061882 w 2138082"/>
              <a:gd name="connsiteY12" fmla="*/ 3388659 h 5776259"/>
              <a:gd name="connsiteX13" fmla="*/ 4482 w 2138082"/>
              <a:gd name="connsiteY13" fmla="*/ 3160059 h 5776259"/>
              <a:gd name="connsiteX14" fmla="*/ 2061882 w 2138082"/>
              <a:gd name="connsiteY14" fmla="*/ 2931459 h 5776259"/>
              <a:gd name="connsiteX15" fmla="*/ 4482 w 2138082"/>
              <a:gd name="connsiteY15" fmla="*/ 2702859 h 5776259"/>
              <a:gd name="connsiteX16" fmla="*/ 2061882 w 2138082"/>
              <a:gd name="connsiteY16" fmla="*/ 2474259 h 5776259"/>
              <a:gd name="connsiteX17" fmla="*/ 4482 w 2138082"/>
              <a:gd name="connsiteY17" fmla="*/ 2245659 h 5776259"/>
              <a:gd name="connsiteX18" fmla="*/ 2061882 w 2138082"/>
              <a:gd name="connsiteY18" fmla="*/ 2017059 h 5776259"/>
              <a:gd name="connsiteX19" fmla="*/ 4482 w 2138082"/>
              <a:gd name="connsiteY19" fmla="*/ 1788459 h 5776259"/>
              <a:gd name="connsiteX20" fmla="*/ 2061882 w 2138082"/>
              <a:gd name="connsiteY20" fmla="*/ 1559859 h 5776259"/>
              <a:gd name="connsiteX21" fmla="*/ 4482 w 2138082"/>
              <a:gd name="connsiteY21" fmla="*/ 1331259 h 5776259"/>
              <a:gd name="connsiteX22" fmla="*/ 2061882 w 2138082"/>
              <a:gd name="connsiteY22" fmla="*/ 1102659 h 5776259"/>
              <a:gd name="connsiteX23" fmla="*/ 4482 w 2138082"/>
              <a:gd name="connsiteY23" fmla="*/ 874059 h 5776259"/>
              <a:gd name="connsiteX24" fmla="*/ 2061882 w 2138082"/>
              <a:gd name="connsiteY24" fmla="*/ 645459 h 5776259"/>
              <a:gd name="connsiteX25" fmla="*/ 4482 w 2138082"/>
              <a:gd name="connsiteY25" fmla="*/ 416859 h 5776259"/>
              <a:gd name="connsiteX26" fmla="*/ 2061882 w 2138082"/>
              <a:gd name="connsiteY26" fmla="*/ 188259 h 5776259"/>
              <a:gd name="connsiteX27" fmla="*/ 0 w 2138082"/>
              <a:gd name="connsiteY27" fmla="*/ 0 h 5776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138082" h="5776259">
                <a:moveTo>
                  <a:pt x="80682" y="5750859"/>
                </a:moveTo>
                <a:cubicBezTo>
                  <a:pt x="80775" y="5750766"/>
                  <a:pt x="131482" y="5776259"/>
                  <a:pt x="461682" y="5750859"/>
                </a:cubicBezTo>
                <a:cubicBezTo>
                  <a:pt x="791882" y="5725459"/>
                  <a:pt x="2138082" y="5649259"/>
                  <a:pt x="2061882" y="5598459"/>
                </a:cubicBezTo>
                <a:cubicBezTo>
                  <a:pt x="1985682" y="5547659"/>
                  <a:pt x="4482" y="5509559"/>
                  <a:pt x="4482" y="5446059"/>
                </a:cubicBezTo>
                <a:cubicBezTo>
                  <a:pt x="4482" y="5382559"/>
                  <a:pt x="2061882" y="5293659"/>
                  <a:pt x="2061882" y="5217459"/>
                </a:cubicBezTo>
                <a:cubicBezTo>
                  <a:pt x="2061882" y="5141259"/>
                  <a:pt x="4482" y="5065059"/>
                  <a:pt x="4482" y="4988859"/>
                </a:cubicBezTo>
                <a:cubicBezTo>
                  <a:pt x="4482" y="4912659"/>
                  <a:pt x="2061882" y="4836459"/>
                  <a:pt x="2061882" y="4760259"/>
                </a:cubicBezTo>
                <a:cubicBezTo>
                  <a:pt x="2061882" y="4684059"/>
                  <a:pt x="4482" y="4607859"/>
                  <a:pt x="4482" y="4531659"/>
                </a:cubicBezTo>
                <a:cubicBezTo>
                  <a:pt x="4482" y="4455459"/>
                  <a:pt x="2061882" y="4379259"/>
                  <a:pt x="2061882" y="4303059"/>
                </a:cubicBezTo>
                <a:cubicBezTo>
                  <a:pt x="2061882" y="4226859"/>
                  <a:pt x="4482" y="4150659"/>
                  <a:pt x="4482" y="4074459"/>
                </a:cubicBezTo>
                <a:cubicBezTo>
                  <a:pt x="4482" y="3998259"/>
                  <a:pt x="2061882" y="3922059"/>
                  <a:pt x="2061882" y="3845859"/>
                </a:cubicBezTo>
                <a:cubicBezTo>
                  <a:pt x="2061882" y="3769659"/>
                  <a:pt x="4482" y="3693459"/>
                  <a:pt x="4482" y="3617259"/>
                </a:cubicBezTo>
                <a:cubicBezTo>
                  <a:pt x="4482" y="3541059"/>
                  <a:pt x="2061882" y="3464859"/>
                  <a:pt x="2061882" y="3388659"/>
                </a:cubicBezTo>
                <a:cubicBezTo>
                  <a:pt x="2061882" y="3312459"/>
                  <a:pt x="4482" y="3236259"/>
                  <a:pt x="4482" y="3160059"/>
                </a:cubicBezTo>
                <a:cubicBezTo>
                  <a:pt x="4482" y="3083859"/>
                  <a:pt x="2061882" y="3007659"/>
                  <a:pt x="2061882" y="2931459"/>
                </a:cubicBezTo>
                <a:cubicBezTo>
                  <a:pt x="2061882" y="2855259"/>
                  <a:pt x="4482" y="2779059"/>
                  <a:pt x="4482" y="2702859"/>
                </a:cubicBezTo>
                <a:cubicBezTo>
                  <a:pt x="4482" y="2626659"/>
                  <a:pt x="2061882" y="2550459"/>
                  <a:pt x="2061882" y="2474259"/>
                </a:cubicBezTo>
                <a:cubicBezTo>
                  <a:pt x="2061882" y="2398059"/>
                  <a:pt x="4482" y="2321859"/>
                  <a:pt x="4482" y="2245659"/>
                </a:cubicBezTo>
                <a:cubicBezTo>
                  <a:pt x="4482" y="2169459"/>
                  <a:pt x="2061882" y="2093259"/>
                  <a:pt x="2061882" y="2017059"/>
                </a:cubicBezTo>
                <a:cubicBezTo>
                  <a:pt x="2061882" y="1940859"/>
                  <a:pt x="4482" y="1864659"/>
                  <a:pt x="4482" y="1788459"/>
                </a:cubicBezTo>
                <a:cubicBezTo>
                  <a:pt x="4482" y="1712259"/>
                  <a:pt x="2061882" y="1636059"/>
                  <a:pt x="2061882" y="1559859"/>
                </a:cubicBezTo>
                <a:cubicBezTo>
                  <a:pt x="2061882" y="1483659"/>
                  <a:pt x="4482" y="1407459"/>
                  <a:pt x="4482" y="1331259"/>
                </a:cubicBezTo>
                <a:cubicBezTo>
                  <a:pt x="4482" y="1255059"/>
                  <a:pt x="2061882" y="1178859"/>
                  <a:pt x="2061882" y="1102659"/>
                </a:cubicBezTo>
                <a:cubicBezTo>
                  <a:pt x="2061882" y="1026459"/>
                  <a:pt x="4482" y="950259"/>
                  <a:pt x="4482" y="874059"/>
                </a:cubicBezTo>
                <a:cubicBezTo>
                  <a:pt x="4482" y="797859"/>
                  <a:pt x="2061882" y="721659"/>
                  <a:pt x="2061882" y="645459"/>
                </a:cubicBezTo>
                <a:cubicBezTo>
                  <a:pt x="2061882" y="569259"/>
                  <a:pt x="4482" y="493059"/>
                  <a:pt x="4482" y="416859"/>
                </a:cubicBezTo>
                <a:cubicBezTo>
                  <a:pt x="4482" y="340659"/>
                  <a:pt x="2062629" y="257735"/>
                  <a:pt x="2061882" y="188259"/>
                </a:cubicBezTo>
                <a:cubicBezTo>
                  <a:pt x="2061135" y="118783"/>
                  <a:pt x="1062317" y="79562"/>
                  <a:pt x="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124200" y="533400"/>
            <a:ext cx="2971800" cy="3048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342900" indent="-342900">
              <a:buFont typeface="+mj-lt"/>
              <a:buAutoNum type="arabicPeriod"/>
            </a:pP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factorial(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N=5)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if (N == 1)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return 1;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} else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F = N *       	factorial(N-1);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return F;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1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Folded Corner 5"/>
          <p:cNvSpPr/>
          <p:nvPr/>
        </p:nvSpPr>
        <p:spPr>
          <a:xfrm>
            <a:off x="152400" y="533400"/>
            <a:ext cx="2667000" cy="3048000"/>
          </a:xfrm>
          <a:prstGeom prst="foldedCorner">
            <a:avLst>
              <a:gd name="adj" fmla="val 9163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04800" y="685800"/>
            <a:ext cx="2362200" cy="861774"/>
          </a:xfrm>
          <a:prstGeom prst="rect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void setup()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A = 10;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B = factorial(5);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( B 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1752600"/>
            <a:ext cx="2286000" cy="1477328"/>
          </a:xfrm>
          <a:prstGeom prst="rect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factorial(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if (N == 1)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return 1;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} else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F = N *       	factorial(N-1);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return F;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Trapezoid 7"/>
          <p:cNvSpPr/>
          <p:nvPr/>
        </p:nvSpPr>
        <p:spPr>
          <a:xfrm>
            <a:off x="6324600" y="533400"/>
            <a:ext cx="2667000" cy="6019800"/>
          </a:xfrm>
          <a:prstGeom prst="trapezoid">
            <a:avLst>
              <a:gd name="adj" fmla="val 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934200" y="152400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Call Stack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487912" y="152400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Executing Function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43151" y="152400"/>
            <a:ext cx="1774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Compiled Code</a:t>
            </a:r>
            <a:endParaRPr lang="en-US" dirty="0"/>
          </a:p>
        </p:txBody>
      </p:sp>
      <p:sp>
        <p:nvSpPr>
          <p:cNvPr id="13" name="Right Arrow 12"/>
          <p:cNvSpPr/>
          <p:nvPr/>
        </p:nvSpPr>
        <p:spPr>
          <a:xfrm>
            <a:off x="3276600" y="1524000"/>
            <a:ext cx="304800" cy="228600"/>
          </a:xfrm>
          <a:prstGeom prst="rightArrow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477000" y="1447800"/>
            <a:ext cx="2362200" cy="609600"/>
          </a:xfrm>
          <a:custGeom>
            <a:avLst/>
            <a:gdLst>
              <a:gd name="connsiteX0" fmla="*/ 0 w 3048000"/>
              <a:gd name="connsiteY0" fmla="*/ 87086 h 449943"/>
              <a:gd name="connsiteX1" fmla="*/ 493486 w 3048000"/>
              <a:gd name="connsiteY1" fmla="*/ 449943 h 449943"/>
              <a:gd name="connsiteX2" fmla="*/ 2481943 w 3048000"/>
              <a:gd name="connsiteY2" fmla="*/ 449943 h 449943"/>
              <a:gd name="connsiteX3" fmla="*/ 3048000 w 3048000"/>
              <a:gd name="connsiteY3" fmla="*/ 0 h 449943"/>
              <a:gd name="connsiteX4" fmla="*/ 0 w 3048000"/>
              <a:gd name="connsiteY4" fmla="*/ 87086 h 449943"/>
              <a:gd name="connsiteX0" fmla="*/ 0 w 3062514"/>
              <a:gd name="connsiteY0" fmla="*/ 7257 h 449943"/>
              <a:gd name="connsiteX1" fmla="*/ 508000 w 3062514"/>
              <a:gd name="connsiteY1" fmla="*/ 449943 h 449943"/>
              <a:gd name="connsiteX2" fmla="*/ 2496457 w 3062514"/>
              <a:gd name="connsiteY2" fmla="*/ 449943 h 449943"/>
              <a:gd name="connsiteX3" fmla="*/ 3062514 w 3062514"/>
              <a:gd name="connsiteY3" fmla="*/ 0 h 449943"/>
              <a:gd name="connsiteX4" fmla="*/ 0 w 3062514"/>
              <a:gd name="connsiteY4" fmla="*/ 7257 h 449943"/>
              <a:gd name="connsiteX0" fmla="*/ 0 w 3352800"/>
              <a:gd name="connsiteY0" fmla="*/ 0 h 442686"/>
              <a:gd name="connsiteX1" fmla="*/ 508000 w 3352800"/>
              <a:gd name="connsiteY1" fmla="*/ 442686 h 442686"/>
              <a:gd name="connsiteX2" fmla="*/ 2496457 w 3352800"/>
              <a:gd name="connsiteY2" fmla="*/ 442686 h 442686"/>
              <a:gd name="connsiteX3" fmla="*/ 3352800 w 3352800"/>
              <a:gd name="connsiteY3" fmla="*/ 0 h 442686"/>
              <a:gd name="connsiteX4" fmla="*/ 0 w 3352800"/>
              <a:gd name="connsiteY4" fmla="*/ 0 h 442686"/>
              <a:gd name="connsiteX0" fmla="*/ 0 w 3048000"/>
              <a:gd name="connsiteY0" fmla="*/ 1 h 442687"/>
              <a:gd name="connsiteX1" fmla="*/ 508000 w 3048000"/>
              <a:gd name="connsiteY1" fmla="*/ 442687 h 442687"/>
              <a:gd name="connsiteX2" fmla="*/ 2496457 w 3048000"/>
              <a:gd name="connsiteY2" fmla="*/ 442687 h 442687"/>
              <a:gd name="connsiteX3" fmla="*/ 3048000 w 3048000"/>
              <a:gd name="connsiteY3" fmla="*/ 0 h 442687"/>
              <a:gd name="connsiteX4" fmla="*/ 0 w 3048000"/>
              <a:gd name="connsiteY4" fmla="*/ 1 h 442687"/>
              <a:gd name="connsiteX0" fmla="*/ 0 w 2971800"/>
              <a:gd name="connsiteY0" fmla="*/ 1 h 442687"/>
              <a:gd name="connsiteX1" fmla="*/ 431800 w 2971800"/>
              <a:gd name="connsiteY1" fmla="*/ 442687 h 442687"/>
              <a:gd name="connsiteX2" fmla="*/ 2420257 w 2971800"/>
              <a:gd name="connsiteY2" fmla="*/ 442687 h 442687"/>
              <a:gd name="connsiteX3" fmla="*/ 2971800 w 2971800"/>
              <a:gd name="connsiteY3" fmla="*/ 0 h 442687"/>
              <a:gd name="connsiteX4" fmla="*/ 0 w 2971800"/>
              <a:gd name="connsiteY4" fmla="*/ 1 h 442687"/>
              <a:gd name="connsiteX0" fmla="*/ 0 w 2971800"/>
              <a:gd name="connsiteY0" fmla="*/ 1 h 457201"/>
              <a:gd name="connsiteX1" fmla="*/ 5334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76199 h 533400"/>
              <a:gd name="connsiteX4" fmla="*/ 0 w 2971800"/>
              <a:gd name="connsiteY4" fmla="*/ 0 h 533400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7620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0 h 533400"/>
              <a:gd name="connsiteX4" fmla="*/ 0 w 2971800"/>
              <a:gd name="connsiteY4" fmla="*/ 76200 h 5334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62200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383458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1800" h="457200">
                <a:moveTo>
                  <a:pt x="0" y="0"/>
                </a:moveTo>
                <a:lnTo>
                  <a:pt x="383458" y="457200"/>
                </a:lnTo>
                <a:lnTo>
                  <a:pt x="2588342" y="457200"/>
                </a:lnTo>
                <a:lnTo>
                  <a:pt x="29718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setup()</a:t>
            </a:r>
          </a:p>
          <a:p>
            <a:pPr algn="ctr"/>
            <a:r>
              <a:rPr lang="en-US" dirty="0" smtClean="0"/>
              <a:t>A=10, Line=3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6400800" y="2057400"/>
            <a:ext cx="2590800" cy="4480859"/>
          </a:xfrm>
          <a:custGeom>
            <a:avLst/>
            <a:gdLst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33618 w 2272552"/>
              <a:gd name="connsiteY22" fmla="*/ 887506 h 5741894"/>
              <a:gd name="connsiteX23" fmla="*/ 2225488 w 2272552"/>
              <a:gd name="connsiteY23" fmla="*/ 632012 h 5741894"/>
              <a:gd name="connsiteX24" fmla="*/ 60512 w 2272552"/>
              <a:gd name="connsiteY24" fmla="*/ 497541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33618 w 2272552"/>
              <a:gd name="connsiteY22" fmla="*/ 887506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141194 w 2272552"/>
              <a:gd name="connsiteY12" fmla="*/ 3160059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64994 w 2272552"/>
              <a:gd name="connsiteY12" fmla="*/ 3160059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40341 w 2238934"/>
              <a:gd name="connsiteY4" fmla="*/ 4733365 h 5741894"/>
              <a:gd name="connsiteX5" fmla="*/ 2164976 w 2238934"/>
              <a:gd name="connsiteY5" fmla="*/ 4491318 h 5741894"/>
              <a:gd name="connsiteX6" fmla="*/ 40341 w 2238934"/>
              <a:gd name="connsiteY6" fmla="*/ 4289612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40341 w 2238934"/>
              <a:gd name="connsiteY4" fmla="*/ 4733365 h 5741894"/>
              <a:gd name="connsiteX5" fmla="*/ 2164976 w 2238934"/>
              <a:gd name="connsiteY5" fmla="*/ 4491318 h 5741894"/>
              <a:gd name="connsiteX6" fmla="*/ 31376 w 2238934"/>
              <a:gd name="connsiteY6" fmla="*/ 4379259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31376 w 2238934"/>
              <a:gd name="connsiteY4" fmla="*/ 4760259 h 5741894"/>
              <a:gd name="connsiteX5" fmla="*/ 2164976 w 2238934"/>
              <a:gd name="connsiteY5" fmla="*/ 4491318 h 5741894"/>
              <a:gd name="connsiteX6" fmla="*/ 31376 w 2238934"/>
              <a:gd name="connsiteY6" fmla="*/ 4379259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20171 w 2224741"/>
              <a:gd name="connsiteY0" fmla="*/ 5741894 h 5741894"/>
              <a:gd name="connsiteX1" fmla="*/ 2212041 w 2224741"/>
              <a:gd name="connsiteY1" fmla="*/ 5499847 h 5741894"/>
              <a:gd name="connsiteX2" fmla="*/ 87406 w 2224741"/>
              <a:gd name="connsiteY2" fmla="*/ 5217459 h 5741894"/>
              <a:gd name="connsiteX3" fmla="*/ 2212041 w 2224741"/>
              <a:gd name="connsiteY3" fmla="*/ 4988859 h 5741894"/>
              <a:gd name="connsiteX4" fmla="*/ 11206 w 2224741"/>
              <a:gd name="connsiteY4" fmla="*/ 4760259 h 5741894"/>
              <a:gd name="connsiteX5" fmla="*/ 2144806 w 2224741"/>
              <a:gd name="connsiteY5" fmla="*/ 4491318 h 5741894"/>
              <a:gd name="connsiteX6" fmla="*/ 11206 w 2224741"/>
              <a:gd name="connsiteY6" fmla="*/ 4379259 h 5741894"/>
              <a:gd name="connsiteX7" fmla="*/ 2091018 w 2224741"/>
              <a:gd name="connsiteY7" fmla="*/ 4061012 h 5741894"/>
              <a:gd name="connsiteX8" fmla="*/ 33618 w 2224741"/>
              <a:gd name="connsiteY8" fmla="*/ 3966883 h 5741894"/>
              <a:gd name="connsiteX9" fmla="*/ 2117912 w 2224741"/>
              <a:gd name="connsiteY9" fmla="*/ 3711388 h 5741894"/>
              <a:gd name="connsiteX10" fmla="*/ 11206 w 2224741"/>
              <a:gd name="connsiteY10" fmla="*/ 3541059 h 5741894"/>
              <a:gd name="connsiteX11" fmla="*/ 2158253 w 2224741"/>
              <a:gd name="connsiteY11" fmla="*/ 3294530 h 5741894"/>
              <a:gd name="connsiteX12" fmla="*/ 11206 w 2224741"/>
              <a:gd name="connsiteY12" fmla="*/ 3160059 h 5741894"/>
              <a:gd name="connsiteX13" fmla="*/ 2091018 w 2224741"/>
              <a:gd name="connsiteY13" fmla="*/ 2783541 h 5741894"/>
              <a:gd name="connsiteX14" fmla="*/ 20171 w 2224741"/>
              <a:gd name="connsiteY14" fmla="*/ 2635624 h 5741894"/>
              <a:gd name="connsiteX15" fmla="*/ 2131359 w 2224741"/>
              <a:gd name="connsiteY15" fmla="*/ 2191871 h 5741894"/>
              <a:gd name="connsiteX16" fmla="*/ 11206 w 2224741"/>
              <a:gd name="connsiteY16" fmla="*/ 2169459 h 5741894"/>
              <a:gd name="connsiteX17" fmla="*/ 2091018 w 2224741"/>
              <a:gd name="connsiteY17" fmla="*/ 1855694 h 5741894"/>
              <a:gd name="connsiteX18" fmla="*/ 11206 w 2224741"/>
              <a:gd name="connsiteY18" fmla="*/ 1712259 h 5741894"/>
              <a:gd name="connsiteX19" fmla="*/ 2077571 w 2224741"/>
              <a:gd name="connsiteY19" fmla="*/ 1492624 h 5741894"/>
              <a:gd name="connsiteX20" fmla="*/ 20171 w 2224741"/>
              <a:gd name="connsiteY20" fmla="*/ 1277471 h 5741894"/>
              <a:gd name="connsiteX21" fmla="*/ 2144806 w 2224741"/>
              <a:gd name="connsiteY21" fmla="*/ 1035424 h 5741894"/>
              <a:gd name="connsiteX22" fmla="*/ 11206 w 2224741"/>
              <a:gd name="connsiteY22" fmla="*/ 874059 h 5741894"/>
              <a:gd name="connsiteX23" fmla="*/ 2171700 w 2224741"/>
              <a:gd name="connsiteY23" fmla="*/ 632012 h 5741894"/>
              <a:gd name="connsiteX24" fmla="*/ 11206 w 2224741"/>
              <a:gd name="connsiteY24" fmla="*/ 416859 h 5741894"/>
              <a:gd name="connsiteX25" fmla="*/ 2131359 w 2224741"/>
              <a:gd name="connsiteY25" fmla="*/ 242047 h 5741894"/>
              <a:gd name="connsiteX26" fmla="*/ 6724 w 2224741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77571 w 2213535"/>
              <a:gd name="connsiteY19" fmla="*/ 1492624 h 5741894"/>
              <a:gd name="connsiteX20" fmla="*/ 20171 w 2213535"/>
              <a:gd name="connsiteY20" fmla="*/ 1277471 h 5741894"/>
              <a:gd name="connsiteX21" fmla="*/ 2144806 w 2213535"/>
              <a:gd name="connsiteY21" fmla="*/ 1035424 h 5741894"/>
              <a:gd name="connsiteX22" fmla="*/ 11206 w 2213535"/>
              <a:gd name="connsiteY22" fmla="*/ 874059 h 5741894"/>
              <a:gd name="connsiteX23" fmla="*/ 2171700 w 2213535"/>
              <a:gd name="connsiteY23" fmla="*/ 632012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77571 w 2213535"/>
              <a:gd name="connsiteY19" fmla="*/ 1492624 h 5741894"/>
              <a:gd name="connsiteX20" fmla="*/ 11206 w 2213535"/>
              <a:gd name="connsiteY20" fmla="*/ 1331259 h 5741894"/>
              <a:gd name="connsiteX21" fmla="*/ 2144806 w 2213535"/>
              <a:gd name="connsiteY21" fmla="*/ 1035424 h 5741894"/>
              <a:gd name="connsiteX22" fmla="*/ 11206 w 2213535"/>
              <a:gd name="connsiteY22" fmla="*/ 874059 h 5741894"/>
              <a:gd name="connsiteX23" fmla="*/ 2171700 w 2213535"/>
              <a:gd name="connsiteY23" fmla="*/ 632012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132853 w 2215029"/>
              <a:gd name="connsiteY15" fmla="*/ 2191871 h 5741894"/>
              <a:gd name="connsiteX16" fmla="*/ 12700 w 2215029"/>
              <a:gd name="connsiteY16" fmla="*/ 2169459 h 5741894"/>
              <a:gd name="connsiteX17" fmla="*/ 2092512 w 2215029"/>
              <a:gd name="connsiteY17" fmla="*/ 1855694 h 5741894"/>
              <a:gd name="connsiteX18" fmla="*/ 12700 w 2215029"/>
              <a:gd name="connsiteY18" fmla="*/ 17122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146300 w 2215029"/>
              <a:gd name="connsiteY21" fmla="*/ 1035424 h 5741894"/>
              <a:gd name="connsiteX22" fmla="*/ 12700 w 2215029"/>
              <a:gd name="connsiteY22" fmla="*/ 874059 h 5741894"/>
              <a:gd name="connsiteX23" fmla="*/ 2173194 w 2215029"/>
              <a:gd name="connsiteY23" fmla="*/ 632012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6147 w 2219511"/>
              <a:gd name="connsiteY0" fmla="*/ 5741894 h 5741894"/>
              <a:gd name="connsiteX1" fmla="*/ 2218017 w 2219511"/>
              <a:gd name="connsiteY1" fmla="*/ 5499847 h 5741894"/>
              <a:gd name="connsiteX2" fmla="*/ 17182 w 2219511"/>
              <a:gd name="connsiteY2" fmla="*/ 5217459 h 5741894"/>
              <a:gd name="connsiteX3" fmla="*/ 2218017 w 2219511"/>
              <a:gd name="connsiteY3" fmla="*/ 4988859 h 5741894"/>
              <a:gd name="connsiteX4" fmla="*/ 17182 w 2219511"/>
              <a:gd name="connsiteY4" fmla="*/ 4760259 h 5741894"/>
              <a:gd name="connsiteX5" fmla="*/ 2150782 w 2219511"/>
              <a:gd name="connsiteY5" fmla="*/ 4491318 h 5741894"/>
              <a:gd name="connsiteX6" fmla="*/ 17182 w 2219511"/>
              <a:gd name="connsiteY6" fmla="*/ 4379259 h 5741894"/>
              <a:gd name="connsiteX7" fmla="*/ 2096994 w 2219511"/>
              <a:gd name="connsiteY7" fmla="*/ 4061012 h 5741894"/>
              <a:gd name="connsiteX8" fmla="*/ 39594 w 2219511"/>
              <a:gd name="connsiteY8" fmla="*/ 3966883 h 5741894"/>
              <a:gd name="connsiteX9" fmla="*/ 2123888 w 2219511"/>
              <a:gd name="connsiteY9" fmla="*/ 3711388 h 5741894"/>
              <a:gd name="connsiteX10" fmla="*/ 17182 w 2219511"/>
              <a:gd name="connsiteY10" fmla="*/ 3541059 h 5741894"/>
              <a:gd name="connsiteX11" fmla="*/ 2164229 w 2219511"/>
              <a:gd name="connsiteY11" fmla="*/ 3294530 h 5741894"/>
              <a:gd name="connsiteX12" fmla="*/ 17182 w 2219511"/>
              <a:gd name="connsiteY12" fmla="*/ 3160059 h 5741894"/>
              <a:gd name="connsiteX13" fmla="*/ 2096994 w 2219511"/>
              <a:gd name="connsiteY13" fmla="*/ 2783541 h 5741894"/>
              <a:gd name="connsiteX14" fmla="*/ 26147 w 2219511"/>
              <a:gd name="connsiteY14" fmla="*/ 2635624 h 5741894"/>
              <a:gd name="connsiteX15" fmla="*/ 2137335 w 2219511"/>
              <a:gd name="connsiteY15" fmla="*/ 2191871 h 5741894"/>
              <a:gd name="connsiteX16" fmla="*/ 17182 w 2219511"/>
              <a:gd name="connsiteY16" fmla="*/ 2169459 h 5741894"/>
              <a:gd name="connsiteX17" fmla="*/ 2096994 w 2219511"/>
              <a:gd name="connsiteY17" fmla="*/ 1855694 h 5741894"/>
              <a:gd name="connsiteX18" fmla="*/ 17182 w 2219511"/>
              <a:gd name="connsiteY18" fmla="*/ 1712259 h 5741894"/>
              <a:gd name="connsiteX19" fmla="*/ 2074582 w 2219511"/>
              <a:gd name="connsiteY19" fmla="*/ 1559859 h 5741894"/>
              <a:gd name="connsiteX20" fmla="*/ 17182 w 2219511"/>
              <a:gd name="connsiteY20" fmla="*/ 1331259 h 5741894"/>
              <a:gd name="connsiteX21" fmla="*/ 2074582 w 2219511"/>
              <a:gd name="connsiteY21" fmla="*/ 1102659 h 5741894"/>
              <a:gd name="connsiteX22" fmla="*/ 17182 w 2219511"/>
              <a:gd name="connsiteY22" fmla="*/ 874059 h 5741894"/>
              <a:gd name="connsiteX23" fmla="*/ 2177676 w 2219511"/>
              <a:gd name="connsiteY23" fmla="*/ 632012 h 5741894"/>
              <a:gd name="connsiteX24" fmla="*/ 17182 w 2219511"/>
              <a:gd name="connsiteY24" fmla="*/ 416859 h 5741894"/>
              <a:gd name="connsiteX25" fmla="*/ 2137335 w 2219511"/>
              <a:gd name="connsiteY25" fmla="*/ 242047 h 5741894"/>
              <a:gd name="connsiteX26" fmla="*/ 12700 w 2219511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68606 w 2213535"/>
              <a:gd name="connsiteY17" fmla="*/ 19408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3218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146300 w 2215029"/>
              <a:gd name="connsiteY15" fmla="*/ 2474259 h 5741894"/>
              <a:gd name="connsiteX16" fmla="*/ 12700 w 2215029"/>
              <a:gd name="connsiteY16" fmla="*/ 2321859 h 5741894"/>
              <a:gd name="connsiteX17" fmla="*/ 2070100 w 2215029"/>
              <a:gd name="connsiteY17" fmla="*/ 20932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1993900 w 2215029"/>
              <a:gd name="connsiteY15" fmla="*/ 2474259 h 5741894"/>
              <a:gd name="connsiteX16" fmla="*/ 12700 w 2215029"/>
              <a:gd name="connsiteY16" fmla="*/ 2321859 h 5741894"/>
              <a:gd name="connsiteX17" fmla="*/ 2070100 w 2215029"/>
              <a:gd name="connsiteY17" fmla="*/ 20932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3218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3218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46300 w 2215029"/>
              <a:gd name="connsiteY25" fmla="*/ 264459 h 5741894"/>
              <a:gd name="connsiteX26" fmla="*/ 8218 w 2215029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1463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37353 w 2217270"/>
              <a:gd name="connsiteY8" fmla="*/ 3966883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068606 w 2213535"/>
              <a:gd name="connsiteY11" fmla="*/ 33124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068606 w 2213535"/>
              <a:gd name="connsiteY9" fmla="*/ 3845859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4074459 h 5741894"/>
              <a:gd name="connsiteX9" fmla="*/ 2068606 w 2213535"/>
              <a:gd name="connsiteY9" fmla="*/ 3845859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70100 w 2215029"/>
              <a:gd name="connsiteY7" fmla="*/ 4303059 h 5741894"/>
              <a:gd name="connsiteX8" fmla="*/ 12700 w 2215029"/>
              <a:gd name="connsiteY8" fmla="*/ 4074459 h 5741894"/>
              <a:gd name="connsiteX9" fmla="*/ 2070100 w 2215029"/>
              <a:gd name="connsiteY9" fmla="*/ 3845859 h 5741894"/>
              <a:gd name="connsiteX10" fmla="*/ 12700 w 2215029"/>
              <a:gd name="connsiteY10" fmla="*/ 3617259 h 5741894"/>
              <a:gd name="connsiteX11" fmla="*/ 2070100 w 2215029"/>
              <a:gd name="connsiteY11" fmla="*/ 3388659 h 5741894"/>
              <a:gd name="connsiteX12" fmla="*/ 12700 w 2215029"/>
              <a:gd name="connsiteY12" fmla="*/ 3160059 h 5741894"/>
              <a:gd name="connsiteX13" fmla="*/ 20701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531659 h 5741894"/>
              <a:gd name="connsiteX7" fmla="*/ 2070100 w 2215029"/>
              <a:gd name="connsiteY7" fmla="*/ 4303059 h 5741894"/>
              <a:gd name="connsiteX8" fmla="*/ 12700 w 2215029"/>
              <a:gd name="connsiteY8" fmla="*/ 4074459 h 5741894"/>
              <a:gd name="connsiteX9" fmla="*/ 2070100 w 2215029"/>
              <a:gd name="connsiteY9" fmla="*/ 3845859 h 5741894"/>
              <a:gd name="connsiteX10" fmla="*/ 12700 w 2215029"/>
              <a:gd name="connsiteY10" fmla="*/ 3617259 h 5741894"/>
              <a:gd name="connsiteX11" fmla="*/ 2070100 w 2215029"/>
              <a:gd name="connsiteY11" fmla="*/ 3388659 h 5741894"/>
              <a:gd name="connsiteX12" fmla="*/ 12700 w 2215029"/>
              <a:gd name="connsiteY12" fmla="*/ 3160059 h 5741894"/>
              <a:gd name="connsiteX13" fmla="*/ 20701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760259 h 5741894"/>
              <a:gd name="connsiteX5" fmla="*/ 2081306 w 2226235"/>
              <a:gd name="connsiteY5" fmla="*/ 46840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7602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081306 w 2226235"/>
              <a:gd name="connsiteY3" fmla="*/ 52174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446059 h 5741894"/>
              <a:gd name="connsiteX3" fmla="*/ 2081306 w 2226235"/>
              <a:gd name="connsiteY3" fmla="*/ 52174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13447 w 2063376"/>
              <a:gd name="connsiteY0" fmla="*/ 5741894 h 5741894"/>
              <a:gd name="connsiteX1" fmla="*/ 2061882 w 2063376"/>
              <a:gd name="connsiteY1" fmla="*/ 5598459 h 5741894"/>
              <a:gd name="connsiteX2" fmla="*/ 4482 w 2063376"/>
              <a:gd name="connsiteY2" fmla="*/ 5446059 h 5741894"/>
              <a:gd name="connsiteX3" fmla="*/ 2061882 w 2063376"/>
              <a:gd name="connsiteY3" fmla="*/ 5217459 h 5741894"/>
              <a:gd name="connsiteX4" fmla="*/ 4482 w 2063376"/>
              <a:gd name="connsiteY4" fmla="*/ 4988859 h 5741894"/>
              <a:gd name="connsiteX5" fmla="*/ 2061882 w 2063376"/>
              <a:gd name="connsiteY5" fmla="*/ 4760259 h 5741894"/>
              <a:gd name="connsiteX6" fmla="*/ 4482 w 2063376"/>
              <a:gd name="connsiteY6" fmla="*/ 4531659 h 5741894"/>
              <a:gd name="connsiteX7" fmla="*/ 2061882 w 2063376"/>
              <a:gd name="connsiteY7" fmla="*/ 4303059 h 5741894"/>
              <a:gd name="connsiteX8" fmla="*/ 4482 w 2063376"/>
              <a:gd name="connsiteY8" fmla="*/ 4074459 h 5741894"/>
              <a:gd name="connsiteX9" fmla="*/ 2061882 w 2063376"/>
              <a:gd name="connsiteY9" fmla="*/ 3845859 h 5741894"/>
              <a:gd name="connsiteX10" fmla="*/ 4482 w 2063376"/>
              <a:gd name="connsiteY10" fmla="*/ 3617259 h 5741894"/>
              <a:gd name="connsiteX11" fmla="*/ 2061882 w 2063376"/>
              <a:gd name="connsiteY11" fmla="*/ 3388659 h 5741894"/>
              <a:gd name="connsiteX12" fmla="*/ 4482 w 2063376"/>
              <a:gd name="connsiteY12" fmla="*/ 3160059 h 5741894"/>
              <a:gd name="connsiteX13" fmla="*/ 2061882 w 2063376"/>
              <a:gd name="connsiteY13" fmla="*/ 2931459 h 5741894"/>
              <a:gd name="connsiteX14" fmla="*/ 4482 w 2063376"/>
              <a:gd name="connsiteY14" fmla="*/ 2702859 h 5741894"/>
              <a:gd name="connsiteX15" fmla="*/ 2061882 w 2063376"/>
              <a:gd name="connsiteY15" fmla="*/ 2474259 h 5741894"/>
              <a:gd name="connsiteX16" fmla="*/ 4482 w 2063376"/>
              <a:gd name="connsiteY16" fmla="*/ 2245659 h 5741894"/>
              <a:gd name="connsiteX17" fmla="*/ 2061882 w 2063376"/>
              <a:gd name="connsiteY17" fmla="*/ 2017059 h 5741894"/>
              <a:gd name="connsiteX18" fmla="*/ 4482 w 2063376"/>
              <a:gd name="connsiteY18" fmla="*/ 1788459 h 5741894"/>
              <a:gd name="connsiteX19" fmla="*/ 2061882 w 2063376"/>
              <a:gd name="connsiteY19" fmla="*/ 1559859 h 5741894"/>
              <a:gd name="connsiteX20" fmla="*/ 4482 w 2063376"/>
              <a:gd name="connsiteY20" fmla="*/ 1331259 h 5741894"/>
              <a:gd name="connsiteX21" fmla="*/ 2061882 w 2063376"/>
              <a:gd name="connsiteY21" fmla="*/ 1102659 h 5741894"/>
              <a:gd name="connsiteX22" fmla="*/ 4482 w 2063376"/>
              <a:gd name="connsiteY22" fmla="*/ 874059 h 5741894"/>
              <a:gd name="connsiteX23" fmla="*/ 2061882 w 2063376"/>
              <a:gd name="connsiteY23" fmla="*/ 645459 h 5741894"/>
              <a:gd name="connsiteX24" fmla="*/ 4482 w 2063376"/>
              <a:gd name="connsiteY24" fmla="*/ 416859 h 5741894"/>
              <a:gd name="connsiteX25" fmla="*/ 2061882 w 2063376"/>
              <a:gd name="connsiteY25" fmla="*/ 188259 h 5741894"/>
              <a:gd name="connsiteX26" fmla="*/ 0 w 2063376"/>
              <a:gd name="connsiteY26" fmla="*/ 0 h 5741894"/>
              <a:gd name="connsiteX0" fmla="*/ 197971 w 2271806"/>
              <a:gd name="connsiteY0" fmla="*/ 5741894 h 5850965"/>
              <a:gd name="connsiteX1" fmla="*/ 341406 w 2271806"/>
              <a:gd name="connsiteY1" fmla="*/ 5827059 h 5850965"/>
              <a:gd name="connsiteX2" fmla="*/ 2246406 w 2271806"/>
              <a:gd name="connsiteY2" fmla="*/ 5598459 h 5850965"/>
              <a:gd name="connsiteX3" fmla="*/ 189006 w 2271806"/>
              <a:gd name="connsiteY3" fmla="*/ 5446059 h 5850965"/>
              <a:gd name="connsiteX4" fmla="*/ 2246406 w 2271806"/>
              <a:gd name="connsiteY4" fmla="*/ 5217459 h 5850965"/>
              <a:gd name="connsiteX5" fmla="*/ 189006 w 2271806"/>
              <a:gd name="connsiteY5" fmla="*/ 4988859 h 5850965"/>
              <a:gd name="connsiteX6" fmla="*/ 2246406 w 2271806"/>
              <a:gd name="connsiteY6" fmla="*/ 4760259 h 5850965"/>
              <a:gd name="connsiteX7" fmla="*/ 189006 w 2271806"/>
              <a:gd name="connsiteY7" fmla="*/ 4531659 h 5850965"/>
              <a:gd name="connsiteX8" fmla="*/ 2246406 w 2271806"/>
              <a:gd name="connsiteY8" fmla="*/ 4303059 h 5850965"/>
              <a:gd name="connsiteX9" fmla="*/ 189006 w 2271806"/>
              <a:gd name="connsiteY9" fmla="*/ 4074459 h 5850965"/>
              <a:gd name="connsiteX10" fmla="*/ 2246406 w 2271806"/>
              <a:gd name="connsiteY10" fmla="*/ 3845859 h 5850965"/>
              <a:gd name="connsiteX11" fmla="*/ 189006 w 2271806"/>
              <a:gd name="connsiteY11" fmla="*/ 3617259 h 5850965"/>
              <a:gd name="connsiteX12" fmla="*/ 2246406 w 2271806"/>
              <a:gd name="connsiteY12" fmla="*/ 3388659 h 5850965"/>
              <a:gd name="connsiteX13" fmla="*/ 189006 w 2271806"/>
              <a:gd name="connsiteY13" fmla="*/ 3160059 h 5850965"/>
              <a:gd name="connsiteX14" fmla="*/ 2246406 w 2271806"/>
              <a:gd name="connsiteY14" fmla="*/ 2931459 h 5850965"/>
              <a:gd name="connsiteX15" fmla="*/ 189006 w 2271806"/>
              <a:gd name="connsiteY15" fmla="*/ 2702859 h 5850965"/>
              <a:gd name="connsiteX16" fmla="*/ 2246406 w 2271806"/>
              <a:gd name="connsiteY16" fmla="*/ 2474259 h 5850965"/>
              <a:gd name="connsiteX17" fmla="*/ 189006 w 2271806"/>
              <a:gd name="connsiteY17" fmla="*/ 2245659 h 5850965"/>
              <a:gd name="connsiteX18" fmla="*/ 2246406 w 2271806"/>
              <a:gd name="connsiteY18" fmla="*/ 2017059 h 5850965"/>
              <a:gd name="connsiteX19" fmla="*/ 189006 w 2271806"/>
              <a:gd name="connsiteY19" fmla="*/ 1788459 h 5850965"/>
              <a:gd name="connsiteX20" fmla="*/ 2246406 w 2271806"/>
              <a:gd name="connsiteY20" fmla="*/ 1559859 h 5850965"/>
              <a:gd name="connsiteX21" fmla="*/ 189006 w 2271806"/>
              <a:gd name="connsiteY21" fmla="*/ 1331259 h 5850965"/>
              <a:gd name="connsiteX22" fmla="*/ 2246406 w 2271806"/>
              <a:gd name="connsiteY22" fmla="*/ 1102659 h 5850965"/>
              <a:gd name="connsiteX23" fmla="*/ 189006 w 2271806"/>
              <a:gd name="connsiteY23" fmla="*/ 874059 h 5850965"/>
              <a:gd name="connsiteX24" fmla="*/ 2246406 w 2271806"/>
              <a:gd name="connsiteY24" fmla="*/ 645459 h 5850965"/>
              <a:gd name="connsiteX25" fmla="*/ 189006 w 2271806"/>
              <a:gd name="connsiteY25" fmla="*/ 416859 h 5850965"/>
              <a:gd name="connsiteX26" fmla="*/ 2246406 w 2271806"/>
              <a:gd name="connsiteY26" fmla="*/ 188259 h 5850965"/>
              <a:gd name="connsiteX27" fmla="*/ 184524 w 2271806"/>
              <a:gd name="connsiteY27" fmla="*/ 0 h 5850965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80682 w 2138082"/>
              <a:gd name="connsiteY0" fmla="*/ 5750859 h 5852459"/>
              <a:gd name="connsiteX1" fmla="*/ 461682 w 2138082"/>
              <a:gd name="connsiteY1" fmla="*/ 5827059 h 5852459"/>
              <a:gd name="connsiteX2" fmla="*/ 2061882 w 2138082"/>
              <a:gd name="connsiteY2" fmla="*/ 5598459 h 5852459"/>
              <a:gd name="connsiteX3" fmla="*/ 4482 w 2138082"/>
              <a:gd name="connsiteY3" fmla="*/ 5446059 h 5852459"/>
              <a:gd name="connsiteX4" fmla="*/ 2061882 w 2138082"/>
              <a:gd name="connsiteY4" fmla="*/ 5217459 h 5852459"/>
              <a:gd name="connsiteX5" fmla="*/ 4482 w 2138082"/>
              <a:gd name="connsiteY5" fmla="*/ 4988859 h 5852459"/>
              <a:gd name="connsiteX6" fmla="*/ 2061882 w 2138082"/>
              <a:gd name="connsiteY6" fmla="*/ 4760259 h 5852459"/>
              <a:gd name="connsiteX7" fmla="*/ 4482 w 2138082"/>
              <a:gd name="connsiteY7" fmla="*/ 4531659 h 5852459"/>
              <a:gd name="connsiteX8" fmla="*/ 2061882 w 2138082"/>
              <a:gd name="connsiteY8" fmla="*/ 4303059 h 5852459"/>
              <a:gd name="connsiteX9" fmla="*/ 4482 w 2138082"/>
              <a:gd name="connsiteY9" fmla="*/ 4074459 h 5852459"/>
              <a:gd name="connsiteX10" fmla="*/ 2061882 w 2138082"/>
              <a:gd name="connsiteY10" fmla="*/ 3845859 h 5852459"/>
              <a:gd name="connsiteX11" fmla="*/ 4482 w 2138082"/>
              <a:gd name="connsiteY11" fmla="*/ 3617259 h 5852459"/>
              <a:gd name="connsiteX12" fmla="*/ 2061882 w 2138082"/>
              <a:gd name="connsiteY12" fmla="*/ 3388659 h 5852459"/>
              <a:gd name="connsiteX13" fmla="*/ 4482 w 2138082"/>
              <a:gd name="connsiteY13" fmla="*/ 3160059 h 5852459"/>
              <a:gd name="connsiteX14" fmla="*/ 2061882 w 2138082"/>
              <a:gd name="connsiteY14" fmla="*/ 2931459 h 5852459"/>
              <a:gd name="connsiteX15" fmla="*/ 4482 w 2138082"/>
              <a:gd name="connsiteY15" fmla="*/ 2702859 h 5852459"/>
              <a:gd name="connsiteX16" fmla="*/ 2061882 w 2138082"/>
              <a:gd name="connsiteY16" fmla="*/ 2474259 h 5852459"/>
              <a:gd name="connsiteX17" fmla="*/ 4482 w 2138082"/>
              <a:gd name="connsiteY17" fmla="*/ 2245659 h 5852459"/>
              <a:gd name="connsiteX18" fmla="*/ 2061882 w 2138082"/>
              <a:gd name="connsiteY18" fmla="*/ 2017059 h 5852459"/>
              <a:gd name="connsiteX19" fmla="*/ 4482 w 2138082"/>
              <a:gd name="connsiteY19" fmla="*/ 1788459 h 5852459"/>
              <a:gd name="connsiteX20" fmla="*/ 2061882 w 2138082"/>
              <a:gd name="connsiteY20" fmla="*/ 1559859 h 5852459"/>
              <a:gd name="connsiteX21" fmla="*/ 4482 w 2138082"/>
              <a:gd name="connsiteY21" fmla="*/ 1331259 h 5852459"/>
              <a:gd name="connsiteX22" fmla="*/ 2061882 w 2138082"/>
              <a:gd name="connsiteY22" fmla="*/ 1102659 h 5852459"/>
              <a:gd name="connsiteX23" fmla="*/ 4482 w 2138082"/>
              <a:gd name="connsiteY23" fmla="*/ 874059 h 5852459"/>
              <a:gd name="connsiteX24" fmla="*/ 2061882 w 2138082"/>
              <a:gd name="connsiteY24" fmla="*/ 645459 h 5852459"/>
              <a:gd name="connsiteX25" fmla="*/ 4482 w 2138082"/>
              <a:gd name="connsiteY25" fmla="*/ 416859 h 5852459"/>
              <a:gd name="connsiteX26" fmla="*/ 2061882 w 2138082"/>
              <a:gd name="connsiteY26" fmla="*/ 188259 h 5852459"/>
              <a:gd name="connsiteX27" fmla="*/ 0 w 2138082"/>
              <a:gd name="connsiteY27" fmla="*/ 0 h 5852459"/>
              <a:gd name="connsiteX0" fmla="*/ 80682 w 2138082"/>
              <a:gd name="connsiteY0" fmla="*/ 5750859 h 5776259"/>
              <a:gd name="connsiteX1" fmla="*/ 461682 w 2138082"/>
              <a:gd name="connsiteY1" fmla="*/ 5750859 h 5776259"/>
              <a:gd name="connsiteX2" fmla="*/ 2061882 w 2138082"/>
              <a:gd name="connsiteY2" fmla="*/ 5598459 h 5776259"/>
              <a:gd name="connsiteX3" fmla="*/ 4482 w 2138082"/>
              <a:gd name="connsiteY3" fmla="*/ 5446059 h 5776259"/>
              <a:gd name="connsiteX4" fmla="*/ 2061882 w 2138082"/>
              <a:gd name="connsiteY4" fmla="*/ 5217459 h 5776259"/>
              <a:gd name="connsiteX5" fmla="*/ 4482 w 2138082"/>
              <a:gd name="connsiteY5" fmla="*/ 4988859 h 5776259"/>
              <a:gd name="connsiteX6" fmla="*/ 2061882 w 2138082"/>
              <a:gd name="connsiteY6" fmla="*/ 4760259 h 5776259"/>
              <a:gd name="connsiteX7" fmla="*/ 4482 w 2138082"/>
              <a:gd name="connsiteY7" fmla="*/ 4531659 h 5776259"/>
              <a:gd name="connsiteX8" fmla="*/ 2061882 w 2138082"/>
              <a:gd name="connsiteY8" fmla="*/ 4303059 h 5776259"/>
              <a:gd name="connsiteX9" fmla="*/ 4482 w 2138082"/>
              <a:gd name="connsiteY9" fmla="*/ 4074459 h 5776259"/>
              <a:gd name="connsiteX10" fmla="*/ 2061882 w 2138082"/>
              <a:gd name="connsiteY10" fmla="*/ 3845859 h 5776259"/>
              <a:gd name="connsiteX11" fmla="*/ 4482 w 2138082"/>
              <a:gd name="connsiteY11" fmla="*/ 3617259 h 5776259"/>
              <a:gd name="connsiteX12" fmla="*/ 2061882 w 2138082"/>
              <a:gd name="connsiteY12" fmla="*/ 3388659 h 5776259"/>
              <a:gd name="connsiteX13" fmla="*/ 4482 w 2138082"/>
              <a:gd name="connsiteY13" fmla="*/ 3160059 h 5776259"/>
              <a:gd name="connsiteX14" fmla="*/ 2061882 w 2138082"/>
              <a:gd name="connsiteY14" fmla="*/ 2931459 h 5776259"/>
              <a:gd name="connsiteX15" fmla="*/ 4482 w 2138082"/>
              <a:gd name="connsiteY15" fmla="*/ 2702859 h 5776259"/>
              <a:gd name="connsiteX16" fmla="*/ 2061882 w 2138082"/>
              <a:gd name="connsiteY16" fmla="*/ 2474259 h 5776259"/>
              <a:gd name="connsiteX17" fmla="*/ 4482 w 2138082"/>
              <a:gd name="connsiteY17" fmla="*/ 2245659 h 5776259"/>
              <a:gd name="connsiteX18" fmla="*/ 2061882 w 2138082"/>
              <a:gd name="connsiteY18" fmla="*/ 2017059 h 5776259"/>
              <a:gd name="connsiteX19" fmla="*/ 4482 w 2138082"/>
              <a:gd name="connsiteY19" fmla="*/ 1788459 h 5776259"/>
              <a:gd name="connsiteX20" fmla="*/ 2061882 w 2138082"/>
              <a:gd name="connsiteY20" fmla="*/ 1559859 h 5776259"/>
              <a:gd name="connsiteX21" fmla="*/ 4482 w 2138082"/>
              <a:gd name="connsiteY21" fmla="*/ 1331259 h 5776259"/>
              <a:gd name="connsiteX22" fmla="*/ 2061882 w 2138082"/>
              <a:gd name="connsiteY22" fmla="*/ 1102659 h 5776259"/>
              <a:gd name="connsiteX23" fmla="*/ 4482 w 2138082"/>
              <a:gd name="connsiteY23" fmla="*/ 874059 h 5776259"/>
              <a:gd name="connsiteX24" fmla="*/ 2061882 w 2138082"/>
              <a:gd name="connsiteY24" fmla="*/ 645459 h 5776259"/>
              <a:gd name="connsiteX25" fmla="*/ 4482 w 2138082"/>
              <a:gd name="connsiteY25" fmla="*/ 416859 h 5776259"/>
              <a:gd name="connsiteX26" fmla="*/ 2061882 w 2138082"/>
              <a:gd name="connsiteY26" fmla="*/ 188259 h 5776259"/>
              <a:gd name="connsiteX27" fmla="*/ 0 w 2138082"/>
              <a:gd name="connsiteY27" fmla="*/ 0 h 5776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138082" h="5776259">
                <a:moveTo>
                  <a:pt x="80682" y="5750859"/>
                </a:moveTo>
                <a:cubicBezTo>
                  <a:pt x="80775" y="5750766"/>
                  <a:pt x="131482" y="5776259"/>
                  <a:pt x="461682" y="5750859"/>
                </a:cubicBezTo>
                <a:cubicBezTo>
                  <a:pt x="791882" y="5725459"/>
                  <a:pt x="2138082" y="5649259"/>
                  <a:pt x="2061882" y="5598459"/>
                </a:cubicBezTo>
                <a:cubicBezTo>
                  <a:pt x="1985682" y="5547659"/>
                  <a:pt x="4482" y="5509559"/>
                  <a:pt x="4482" y="5446059"/>
                </a:cubicBezTo>
                <a:cubicBezTo>
                  <a:pt x="4482" y="5382559"/>
                  <a:pt x="2061882" y="5293659"/>
                  <a:pt x="2061882" y="5217459"/>
                </a:cubicBezTo>
                <a:cubicBezTo>
                  <a:pt x="2061882" y="5141259"/>
                  <a:pt x="4482" y="5065059"/>
                  <a:pt x="4482" y="4988859"/>
                </a:cubicBezTo>
                <a:cubicBezTo>
                  <a:pt x="4482" y="4912659"/>
                  <a:pt x="2061882" y="4836459"/>
                  <a:pt x="2061882" y="4760259"/>
                </a:cubicBezTo>
                <a:cubicBezTo>
                  <a:pt x="2061882" y="4684059"/>
                  <a:pt x="4482" y="4607859"/>
                  <a:pt x="4482" y="4531659"/>
                </a:cubicBezTo>
                <a:cubicBezTo>
                  <a:pt x="4482" y="4455459"/>
                  <a:pt x="2061882" y="4379259"/>
                  <a:pt x="2061882" y="4303059"/>
                </a:cubicBezTo>
                <a:cubicBezTo>
                  <a:pt x="2061882" y="4226859"/>
                  <a:pt x="4482" y="4150659"/>
                  <a:pt x="4482" y="4074459"/>
                </a:cubicBezTo>
                <a:cubicBezTo>
                  <a:pt x="4482" y="3998259"/>
                  <a:pt x="2061882" y="3922059"/>
                  <a:pt x="2061882" y="3845859"/>
                </a:cubicBezTo>
                <a:cubicBezTo>
                  <a:pt x="2061882" y="3769659"/>
                  <a:pt x="4482" y="3693459"/>
                  <a:pt x="4482" y="3617259"/>
                </a:cubicBezTo>
                <a:cubicBezTo>
                  <a:pt x="4482" y="3541059"/>
                  <a:pt x="2061882" y="3464859"/>
                  <a:pt x="2061882" y="3388659"/>
                </a:cubicBezTo>
                <a:cubicBezTo>
                  <a:pt x="2061882" y="3312459"/>
                  <a:pt x="4482" y="3236259"/>
                  <a:pt x="4482" y="3160059"/>
                </a:cubicBezTo>
                <a:cubicBezTo>
                  <a:pt x="4482" y="3083859"/>
                  <a:pt x="2061882" y="3007659"/>
                  <a:pt x="2061882" y="2931459"/>
                </a:cubicBezTo>
                <a:cubicBezTo>
                  <a:pt x="2061882" y="2855259"/>
                  <a:pt x="4482" y="2779059"/>
                  <a:pt x="4482" y="2702859"/>
                </a:cubicBezTo>
                <a:cubicBezTo>
                  <a:pt x="4482" y="2626659"/>
                  <a:pt x="2061882" y="2550459"/>
                  <a:pt x="2061882" y="2474259"/>
                </a:cubicBezTo>
                <a:cubicBezTo>
                  <a:pt x="2061882" y="2398059"/>
                  <a:pt x="4482" y="2321859"/>
                  <a:pt x="4482" y="2245659"/>
                </a:cubicBezTo>
                <a:cubicBezTo>
                  <a:pt x="4482" y="2169459"/>
                  <a:pt x="2061882" y="2093259"/>
                  <a:pt x="2061882" y="2017059"/>
                </a:cubicBezTo>
                <a:cubicBezTo>
                  <a:pt x="2061882" y="1940859"/>
                  <a:pt x="4482" y="1864659"/>
                  <a:pt x="4482" y="1788459"/>
                </a:cubicBezTo>
                <a:cubicBezTo>
                  <a:pt x="4482" y="1712259"/>
                  <a:pt x="2061882" y="1636059"/>
                  <a:pt x="2061882" y="1559859"/>
                </a:cubicBezTo>
                <a:cubicBezTo>
                  <a:pt x="2061882" y="1483659"/>
                  <a:pt x="4482" y="1407459"/>
                  <a:pt x="4482" y="1331259"/>
                </a:cubicBezTo>
                <a:cubicBezTo>
                  <a:pt x="4482" y="1255059"/>
                  <a:pt x="2061882" y="1178859"/>
                  <a:pt x="2061882" y="1102659"/>
                </a:cubicBezTo>
                <a:cubicBezTo>
                  <a:pt x="2061882" y="1026459"/>
                  <a:pt x="4482" y="950259"/>
                  <a:pt x="4482" y="874059"/>
                </a:cubicBezTo>
                <a:cubicBezTo>
                  <a:pt x="4482" y="797859"/>
                  <a:pt x="2061882" y="721659"/>
                  <a:pt x="2061882" y="645459"/>
                </a:cubicBezTo>
                <a:cubicBezTo>
                  <a:pt x="2061882" y="569259"/>
                  <a:pt x="4482" y="493059"/>
                  <a:pt x="4482" y="416859"/>
                </a:cubicBezTo>
                <a:cubicBezTo>
                  <a:pt x="4482" y="340659"/>
                  <a:pt x="2062629" y="257735"/>
                  <a:pt x="2061882" y="188259"/>
                </a:cubicBezTo>
                <a:cubicBezTo>
                  <a:pt x="2061135" y="118783"/>
                  <a:pt x="1062317" y="79562"/>
                  <a:pt x="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6477000" y="838200"/>
            <a:ext cx="2362200" cy="609600"/>
          </a:xfrm>
          <a:custGeom>
            <a:avLst/>
            <a:gdLst>
              <a:gd name="connsiteX0" fmla="*/ 0 w 3048000"/>
              <a:gd name="connsiteY0" fmla="*/ 87086 h 449943"/>
              <a:gd name="connsiteX1" fmla="*/ 493486 w 3048000"/>
              <a:gd name="connsiteY1" fmla="*/ 449943 h 449943"/>
              <a:gd name="connsiteX2" fmla="*/ 2481943 w 3048000"/>
              <a:gd name="connsiteY2" fmla="*/ 449943 h 449943"/>
              <a:gd name="connsiteX3" fmla="*/ 3048000 w 3048000"/>
              <a:gd name="connsiteY3" fmla="*/ 0 h 449943"/>
              <a:gd name="connsiteX4" fmla="*/ 0 w 3048000"/>
              <a:gd name="connsiteY4" fmla="*/ 87086 h 449943"/>
              <a:gd name="connsiteX0" fmla="*/ 0 w 3062514"/>
              <a:gd name="connsiteY0" fmla="*/ 7257 h 449943"/>
              <a:gd name="connsiteX1" fmla="*/ 508000 w 3062514"/>
              <a:gd name="connsiteY1" fmla="*/ 449943 h 449943"/>
              <a:gd name="connsiteX2" fmla="*/ 2496457 w 3062514"/>
              <a:gd name="connsiteY2" fmla="*/ 449943 h 449943"/>
              <a:gd name="connsiteX3" fmla="*/ 3062514 w 3062514"/>
              <a:gd name="connsiteY3" fmla="*/ 0 h 449943"/>
              <a:gd name="connsiteX4" fmla="*/ 0 w 3062514"/>
              <a:gd name="connsiteY4" fmla="*/ 7257 h 449943"/>
              <a:gd name="connsiteX0" fmla="*/ 0 w 3352800"/>
              <a:gd name="connsiteY0" fmla="*/ 0 h 442686"/>
              <a:gd name="connsiteX1" fmla="*/ 508000 w 3352800"/>
              <a:gd name="connsiteY1" fmla="*/ 442686 h 442686"/>
              <a:gd name="connsiteX2" fmla="*/ 2496457 w 3352800"/>
              <a:gd name="connsiteY2" fmla="*/ 442686 h 442686"/>
              <a:gd name="connsiteX3" fmla="*/ 3352800 w 3352800"/>
              <a:gd name="connsiteY3" fmla="*/ 0 h 442686"/>
              <a:gd name="connsiteX4" fmla="*/ 0 w 3352800"/>
              <a:gd name="connsiteY4" fmla="*/ 0 h 442686"/>
              <a:gd name="connsiteX0" fmla="*/ 0 w 3048000"/>
              <a:gd name="connsiteY0" fmla="*/ 1 h 442687"/>
              <a:gd name="connsiteX1" fmla="*/ 508000 w 3048000"/>
              <a:gd name="connsiteY1" fmla="*/ 442687 h 442687"/>
              <a:gd name="connsiteX2" fmla="*/ 2496457 w 3048000"/>
              <a:gd name="connsiteY2" fmla="*/ 442687 h 442687"/>
              <a:gd name="connsiteX3" fmla="*/ 3048000 w 3048000"/>
              <a:gd name="connsiteY3" fmla="*/ 0 h 442687"/>
              <a:gd name="connsiteX4" fmla="*/ 0 w 3048000"/>
              <a:gd name="connsiteY4" fmla="*/ 1 h 442687"/>
              <a:gd name="connsiteX0" fmla="*/ 0 w 2971800"/>
              <a:gd name="connsiteY0" fmla="*/ 1 h 442687"/>
              <a:gd name="connsiteX1" fmla="*/ 431800 w 2971800"/>
              <a:gd name="connsiteY1" fmla="*/ 442687 h 442687"/>
              <a:gd name="connsiteX2" fmla="*/ 2420257 w 2971800"/>
              <a:gd name="connsiteY2" fmla="*/ 442687 h 442687"/>
              <a:gd name="connsiteX3" fmla="*/ 2971800 w 2971800"/>
              <a:gd name="connsiteY3" fmla="*/ 0 h 442687"/>
              <a:gd name="connsiteX4" fmla="*/ 0 w 2971800"/>
              <a:gd name="connsiteY4" fmla="*/ 1 h 442687"/>
              <a:gd name="connsiteX0" fmla="*/ 0 w 2971800"/>
              <a:gd name="connsiteY0" fmla="*/ 1 h 457201"/>
              <a:gd name="connsiteX1" fmla="*/ 5334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76199 h 533400"/>
              <a:gd name="connsiteX4" fmla="*/ 0 w 2971800"/>
              <a:gd name="connsiteY4" fmla="*/ 0 h 533400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7620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0 h 533400"/>
              <a:gd name="connsiteX4" fmla="*/ 0 w 2971800"/>
              <a:gd name="connsiteY4" fmla="*/ 76200 h 5334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62200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383458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1800" h="457200">
                <a:moveTo>
                  <a:pt x="0" y="0"/>
                </a:moveTo>
                <a:lnTo>
                  <a:pt x="383458" y="457200"/>
                </a:lnTo>
                <a:lnTo>
                  <a:pt x="2588342" y="457200"/>
                </a:lnTo>
                <a:lnTo>
                  <a:pt x="29718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factorial()</a:t>
            </a:r>
          </a:p>
          <a:p>
            <a:pPr algn="ctr"/>
            <a:r>
              <a:rPr lang="en-US" dirty="0" smtClean="0"/>
              <a:t>N=5, Line=5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124200" y="533400"/>
            <a:ext cx="2971800" cy="3048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342900" indent="-342900">
              <a:buFont typeface="+mj-lt"/>
              <a:buAutoNum type="arabicPeriod"/>
            </a:pP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factorial(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N=4)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if (N == 1)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return 1;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} else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F = N *       	factorial(N-1);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return F;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1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Folded Corner 5"/>
          <p:cNvSpPr/>
          <p:nvPr/>
        </p:nvSpPr>
        <p:spPr>
          <a:xfrm>
            <a:off x="152400" y="533400"/>
            <a:ext cx="2667000" cy="3048000"/>
          </a:xfrm>
          <a:prstGeom prst="foldedCorner">
            <a:avLst>
              <a:gd name="adj" fmla="val 9163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04800" y="685800"/>
            <a:ext cx="2362200" cy="861774"/>
          </a:xfrm>
          <a:prstGeom prst="rect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void setup()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A = 10;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B = factorial(5);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( B 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1752600"/>
            <a:ext cx="2286000" cy="1477328"/>
          </a:xfrm>
          <a:prstGeom prst="rect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factorial(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if (N == 1)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return 1;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} else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F = N *       	factorial(N-1);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return F;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Trapezoid 7"/>
          <p:cNvSpPr/>
          <p:nvPr/>
        </p:nvSpPr>
        <p:spPr>
          <a:xfrm>
            <a:off x="6324600" y="533400"/>
            <a:ext cx="2667000" cy="6019800"/>
          </a:xfrm>
          <a:prstGeom prst="trapezoid">
            <a:avLst>
              <a:gd name="adj" fmla="val 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934200" y="152400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Call Stack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487912" y="152400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Executing Function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43151" y="152400"/>
            <a:ext cx="1774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Compiled Code</a:t>
            </a:r>
            <a:endParaRPr lang="en-US" dirty="0"/>
          </a:p>
        </p:txBody>
      </p:sp>
      <p:sp>
        <p:nvSpPr>
          <p:cNvPr id="13" name="Right Arrow 12"/>
          <p:cNvSpPr/>
          <p:nvPr/>
        </p:nvSpPr>
        <p:spPr>
          <a:xfrm>
            <a:off x="3276600" y="685800"/>
            <a:ext cx="304800" cy="228600"/>
          </a:xfrm>
          <a:prstGeom prst="rightArrow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477000" y="1447800"/>
            <a:ext cx="2362200" cy="609600"/>
          </a:xfrm>
          <a:custGeom>
            <a:avLst/>
            <a:gdLst>
              <a:gd name="connsiteX0" fmla="*/ 0 w 3048000"/>
              <a:gd name="connsiteY0" fmla="*/ 87086 h 449943"/>
              <a:gd name="connsiteX1" fmla="*/ 493486 w 3048000"/>
              <a:gd name="connsiteY1" fmla="*/ 449943 h 449943"/>
              <a:gd name="connsiteX2" fmla="*/ 2481943 w 3048000"/>
              <a:gd name="connsiteY2" fmla="*/ 449943 h 449943"/>
              <a:gd name="connsiteX3" fmla="*/ 3048000 w 3048000"/>
              <a:gd name="connsiteY3" fmla="*/ 0 h 449943"/>
              <a:gd name="connsiteX4" fmla="*/ 0 w 3048000"/>
              <a:gd name="connsiteY4" fmla="*/ 87086 h 449943"/>
              <a:gd name="connsiteX0" fmla="*/ 0 w 3062514"/>
              <a:gd name="connsiteY0" fmla="*/ 7257 h 449943"/>
              <a:gd name="connsiteX1" fmla="*/ 508000 w 3062514"/>
              <a:gd name="connsiteY1" fmla="*/ 449943 h 449943"/>
              <a:gd name="connsiteX2" fmla="*/ 2496457 w 3062514"/>
              <a:gd name="connsiteY2" fmla="*/ 449943 h 449943"/>
              <a:gd name="connsiteX3" fmla="*/ 3062514 w 3062514"/>
              <a:gd name="connsiteY3" fmla="*/ 0 h 449943"/>
              <a:gd name="connsiteX4" fmla="*/ 0 w 3062514"/>
              <a:gd name="connsiteY4" fmla="*/ 7257 h 449943"/>
              <a:gd name="connsiteX0" fmla="*/ 0 w 3352800"/>
              <a:gd name="connsiteY0" fmla="*/ 0 h 442686"/>
              <a:gd name="connsiteX1" fmla="*/ 508000 w 3352800"/>
              <a:gd name="connsiteY1" fmla="*/ 442686 h 442686"/>
              <a:gd name="connsiteX2" fmla="*/ 2496457 w 3352800"/>
              <a:gd name="connsiteY2" fmla="*/ 442686 h 442686"/>
              <a:gd name="connsiteX3" fmla="*/ 3352800 w 3352800"/>
              <a:gd name="connsiteY3" fmla="*/ 0 h 442686"/>
              <a:gd name="connsiteX4" fmla="*/ 0 w 3352800"/>
              <a:gd name="connsiteY4" fmla="*/ 0 h 442686"/>
              <a:gd name="connsiteX0" fmla="*/ 0 w 3048000"/>
              <a:gd name="connsiteY0" fmla="*/ 1 h 442687"/>
              <a:gd name="connsiteX1" fmla="*/ 508000 w 3048000"/>
              <a:gd name="connsiteY1" fmla="*/ 442687 h 442687"/>
              <a:gd name="connsiteX2" fmla="*/ 2496457 w 3048000"/>
              <a:gd name="connsiteY2" fmla="*/ 442687 h 442687"/>
              <a:gd name="connsiteX3" fmla="*/ 3048000 w 3048000"/>
              <a:gd name="connsiteY3" fmla="*/ 0 h 442687"/>
              <a:gd name="connsiteX4" fmla="*/ 0 w 3048000"/>
              <a:gd name="connsiteY4" fmla="*/ 1 h 442687"/>
              <a:gd name="connsiteX0" fmla="*/ 0 w 2971800"/>
              <a:gd name="connsiteY0" fmla="*/ 1 h 442687"/>
              <a:gd name="connsiteX1" fmla="*/ 431800 w 2971800"/>
              <a:gd name="connsiteY1" fmla="*/ 442687 h 442687"/>
              <a:gd name="connsiteX2" fmla="*/ 2420257 w 2971800"/>
              <a:gd name="connsiteY2" fmla="*/ 442687 h 442687"/>
              <a:gd name="connsiteX3" fmla="*/ 2971800 w 2971800"/>
              <a:gd name="connsiteY3" fmla="*/ 0 h 442687"/>
              <a:gd name="connsiteX4" fmla="*/ 0 w 2971800"/>
              <a:gd name="connsiteY4" fmla="*/ 1 h 442687"/>
              <a:gd name="connsiteX0" fmla="*/ 0 w 2971800"/>
              <a:gd name="connsiteY0" fmla="*/ 1 h 457201"/>
              <a:gd name="connsiteX1" fmla="*/ 5334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76199 h 533400"/>
              <a:gd name="connsiteX4" fmla="*/ 0 w 2971800"/>
              <a:gd name="connsiteY4" fmla="*/ 0 h 533400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7620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0 h 533400"/>
              <a:gd name="connsiteX4" fmla="*/ 0 w 2971800"/>
              <a:gd name="connsiteY4" fmla="*/ 76200 h 5334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62200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383458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1800" h="457200">
                <a:moveTo>
                  <a:pt x="0" y="0"/>
                </a:moveTo>
                <a:lnTo>
                  <a:pt x="383458" y="457200"/>
                </a:lnTo>
                <a:lnTo>
                  <a:pt x="2588342" y="457200"/>
                </a:lnTo>
                <a:lnTo>
                  <a:pt x="29718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setup()</a:t>
            </a:r>
          </a:p>
          <a:p>
            <a:pPr algn="ctr"/>
            <a:r>
              <a:rPr lang="en-US" dirty="0" smtClean="0"/>
              <a:t>A=10, Line=3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6400800" y="2057400"/>
            <a:ext cx="2590800" cy="4480859"/>
          </a:xfrm>
          <a:custGeom>
            <a:avLst/>
            <a:gdLst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33618 w 2272552"/>
              <a:gd name="connsiteY22" fmla="*/ 887506 h 5741894"/>
              <a:gd name="connsiteX23" fmla="*/ 2225488 w 2272552"/>
              <a:gd name="connsiteY23" fmla="*/ 632012 h 5741894"/>
              <a:gd name="connsiteX24" fmla="*/ 60512 w 2272552"/>
              <a:gd name="connsiteY24" fmla="*/ 497541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33618 w 2272552"/>
              <a:gd name="connsiteY22" fmla="*/ 887506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141194 w 2272552"/>
              <a:gd name="connsiteY12" fmla="*/ 3160059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64994 w 2272552"/>
              <a:gd name="connsiteY12" fmla="*/ 3160059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40341 w 2238934"/>
              <a:gd name="connsiteY4" fmla="*/ 4733365 h 5741894"/>
              <a:gd name="connsiteX5" fmla="*/ 2164976 w 2238934"/>
              <a:gd name="connsiteY5" fmla="*/ 4491318 h 5741894"/>
              <a:gd name="connsiteX6" fmla="*/ 40341 w 2238934"/>
              <a:gd name="connsiteY6" fmla="*/ 4289612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40341 w 2238934"/>
              <a:gd name="connsiteY4" fmla="*/ 4733365 h 5741894"/>
              <a:gd name="connsiteX5" fmla="*/ 2164976 w 2238934"/>
              <a:gd name="connsiteY5" fmla="*/ 4491318 h 5741894"/>
              <a:gd name="connsiteX6" fmla="*/ 31376 w 2238934"/>
              <a:gd name="connsiteY6" fmla="*/ 4379259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31376 w 2238934"/>
              <a:gd name="connsiteY4" fmla="*/ 4760259 h 5741894"/>
              <a:gd name="connsiteX5" fmla="*/ 2164976 w 2238934"/>
              <a:gd name="connsiteY5" fmla="*/ 4491318 h 5741894"/>
              <a:gd name="connsiteX6" fmla="*/ 31376 w 2238934"/>
              <a:gd name="connsiteY6" fmla="*/ 4379259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20171 w 2224741"/>
              <a:gd name="connsiteY0" fmla="*/ 5741894 h 5741894"/>
              <a:gd name="connsiteX1" fmla="*/ 2212041 w 2224741"/>
              <a:gd name="connsiteY1" fmla="*/ 5499847 h 5741894"/>
              <a:gd name="connsiteX2" fmla="*/ 87406 w 2224741"/>
              <a:gd name="connsiteY2" fmla="*/ 5217459 h 5741894"/>
              <a:gd name="connsiteX3" fmla="*/ 2212041 w 2224741"/>
              <a:gd name="connsiteY3" fmla="*/ 4988859 h 5741894"/>
              <a:gd name="connsiteX4" fmla="*/ 11206 w 2224741"/>
              <a:gd name="connsiteY4" fmla="*/ 4760259 h 5741894"/>
              <a:gd name="connsiteX5" fmla="*/ 2144806 w 2224741"/>
              <a:gd name="connsiteY5" fmla="*/ 4491318 h 5741894"/>
              <a:gd name="connsiteX6" fmla="*/ 11206 w 2224741"/>
              <a:gd name="connsiteY6" fmla="*/ 4379259 h 5741894"/>
              <a:gd name="connsiteX7" fmla="*/ 2091018 w 2224741"/>
              <a:gd name="connsiteY7" fmla="*/ 4061012 h 5741894"/>
              <a:gd name="connsiteX8" fmla="*/ 33618 w 2224741"/>
              <a:gd name="connsiteY8" fmla="*/ 3966883 h 5741894"/>
              <a:gd name="connsiteX9" fmla="*/ 2117912 w 2224741"/>
              <a:gd name="connsiteY9" fmla="*/ 3711388 h 5741894"/>
              <a:gd name="connsiteX10" fmla="*/ 11206 w 2224741"/>
              <a:gd name="connsiteY10" fmla="*/ 3541059 h 5741894"/>
              <a:gd name="connsiteX11" fmla="*/ 2158253 w 2224741"/>
              <a:gd name="connsiteY11" fmla="*/ 3294530 h 5741894"/>
              <a:gd name="connsiteX12" fmla="*/ 11206 w 2224741"/>
              <a:gd name="connsiteY12" fmla="*/ 3160059 h 5741894"/>
              <a:gd name="connsiteX13" fmla="*/ 2091018 w 2224741"/>
              <a:gd name="connsiteY13" fmla="*/ 2783541 h 5741894"/>
              <a:gd name="connsiteX14" fmla="*/ 20171 w 2224741"/>
              <a:gd name="connsiteY14" fmla="*/ 2635624 h 5741894"/>
              <a:gd name="connsiteX15" fmla="*/ 2131359 w 2224741"/>
              <a:gd name="connsiteY15" fmla="*/ 2191871 h 5741894"/>
              <a:gd name="connsiteX16" fmla="*/ 11206 w 2224741"/>
              <a:gd name="connsiteY16" fmla="*/ 2169459 h 5741894"/>
              <a:gd name="connsiteX17" fmla="*/ 2091018 w 2224741"/>
              <a:gd name="connsiteY17" fmla="*/ 1855694 h 5741894"/>
              <a:gd name="connsiteX18" fmla="*/ 11206 w 2224741"/>
              <a:gd name="connsiteY18" fmla="*/ 1712259 h 5741894"/>
              <a:gd name="connsiteX19" fmla="*/ 2077571 w 2224741"/>
              <a:gd name="connsiteY19" fmla="*/ 1492624 h 5741894"/>
              <a:gd name="connsiteX20" fmla="*/ 20171 w 2224741"/>
              <a:gd name="connsiteY20" fmla="*/ 1277471 h 5741894"/>
              <a:gd name="connsiteX21" fmla="*/ 2144806 w 2224741"/>
              <a:gd name="connsiteY21" fmla="*/ 1035424 h 5741894"/>
              <a:gd name="connsiteX22" fmla="*/ 11206 w 2224741"/>
              <a:gd name="connsiteY22" fmla="*/ 874059 h 5741894"/>
              <a:gd name="connsiteX23" fmla="*/ 2171700 w 2224741"/>
              <a:gd name="connsiteY23" fmla="*/ 632012 h 5741894"/>
              <a:gd name="connsiteX24" fmla="*/ 11206 w 2224741"/>
              <a:gd name="connsiteY24" fmla="*/ 416859 h 5741894"/>
              <a:gd name="connsiteX25" fmla="*/ 2131359 w 2224741"/>
              <a:gd name="connsiteY25" fmla="*/ 242047 h 5741894"/>
              <a:gd name="connsiteX26" fmla="*/ 6724 w 2224741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77571 w 2213535"/>
              <a:gd name="connsiteY19" fmla="*/ 1492624 h 5741894"/>
              <a:gd name="connsiteX20" fmla="*/ 20171 w 2213535"/>
              <a:gd name="connsiteY20" fmla="*/ 1277471 h 5741894"/>
              <a:gd name="connsiteX21" fmla="*/ 2144806 w 2213535"/>
              <a:gd name="connsiteY21" fmla="*/ 1035424 h 5741894"/>
              <a:gd name="connsiteX22" fmla="*/ 11206 w 2213535"/>
              <a:gd name="connsiteY22" fmla="*/ 874059 h 5741894"/>
              <a:gd name="connsiteX23" fmla="*/ 2171700 w 2213535"/>
              <a:gd name="connsiteY23" fmla="*/ 632012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77571 w 2213535"/>
              <a:gd name="connsiteY19" fmla="*/ 1492624 h 5741894"/>
              <a:gd name="connsiteX20" fmla="*/ 11206 w 2213535"/>
              <a:gd name="connsiteY20" fmla="*/ 1331259 h 5741894"/>
              <a:gd name="connsiteX21" fmla="*/ 2144806 w 2213535"/>
              <a:gd name="connsiteY21" fmla="*/ 1035424 h 5741894"/>
              <a:gd name="connsiteX22" fmla="*/ 11206 w 2213535"/>
              <a:gd name="connsiteY22" fmla="*/ 874059 h 5741894"/>
              <a:gd name="connsiteX23" fmla="*/ 2171700 w 2213535"/>
              <a:gd name="connsiteY23" fmla="*/ 632012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132853 w 2215029"/>
              <a:gd name="connsiteY15" fmla="*/ 2191871 h 5741894"/>
              <a:gd name="connsiteX16" fmla="*/ 12700 w 2215029"/>
              <a:gd name="connsiteY16" fmla="*/ 2169459 h 5741894"/>
              <a:gd name="connsiteX17" fmla="*/ 2092512 w 2215029"/>
              <a:gd name="connsiteY17" fmla="*/ 1855694 h 5741894"/>
              <a:gd name="connsiteX18" fmla="*/ 12700 w 2215029"/>
              <a:gd name="connsiteY18" fmla="*/ 17122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146300 w 2215029"/>
              <a:gd name="connsiteY21" fmla="*/ 1035424 h 5741894"/>
              <a:gd name="connsiteX22" fmla="*/ 12700 w 2215029"/>
              <a:gd name="connsiteY22" fmla="*/ 874059 h 5741894"/>
              <a:gd name="connsiteX23" fmla="*/ 2173194 w 2215029"/>
              <a:gd name="connsiteY23" fmla="*/ 632012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6147 w 2219511"/>
              <a:gd name="connsiteY0" fmla="*/ 5741894 h 5741894"/>
              <a:gd name="connsiteX1" fmla="*/ 2218017 w 2219511"/>
              <a:gd name="connsiteY1" fmla="*/ 5499847 h 5741894"/>
              <a:gd name="connsiteX2" fmla="*/ 17182 w 2219511"/>
              <a:gd name="connsiteY2" fmla="*/ 5217459 h 5741894"/>
              <a:gd name="connsiteX3" fmla="*/ 2218017 w 2219511"/>
              <a:gd name="connsiteY3" fmla="*/ 4988859 h 5741894"/>
              <a:gd name="connsiteX4" fmla="*/ 17182 w 2219511"/>
              <a:gd name="connsiteY4" fmla="*/ 4760259 h 5741894"/>
              <a:gd name="connsiteX5" fmla="*/ 2150782 w 2219511"/>
              <a:gd name="connsiteY5" fmla="*/ 4491318 h 5741894"/>
              <a:gd name="connsiteX6" fmla="*/ 17182 w 2219511"/>
              <a:gd name="connsiteY6" fmla="*/ 4379259 h 5741894"/>
              <a:gd name="connsiteX7" fmla="*/ 2096994 w 2219511"/>
              <a:gd name="connsiteY7" fmla="*/ 4061012 h 5741894"/>
              <a:gd name="connsiteX8" fmla="*/ 39594 w 2219511"/>
              <a:gd name="connsiteY8" fmla="*/ 3966883 h 5741894"/>
              <a:gd name="connsiteX9" fmla="*/ 2123888 w 2219511"/>
              <a:gd name="connsiteY9" fmla="*/ 3711388 h 5741894"/>
              <a:gd name="connsiteX10" fmla="*/ 17182 w 2219511"/>
              <a:gd name="connsiteY10" fmla="*/ 3541059 h 5741894"/>
              <a:gd name="connsiteX11" fmla="*/ 2164229 w 2219511"/>
              <a:gd name="connsiteY11" fmla="*/ 3294530 h 5741894"/>
              <a:gd name="connsiteX12" fmla="*/ 17182 w 2219511"/>
              <a:gd name="connsiteY12" fmla="*/ 3160059 h 5741894"/>
              <a:gd name="connsiteX13" fmla="*/ 2096994 w 2219511"/>
              <a:gd name="connsiteY13" fmla="*/ 2783541 h 5741894"/>
              <a:gd name="connsiteX14" fmla="*/ 26147 w 2219511"/>
              <a:gd name="connsiteY14" fmla="*/ 2635624 h 5741894"/>
              <a:gd name="connsiteX15" fmla="*/ 2137335 w 2219511"/>
              <a:gd name="connsiteY15" fmla="*/ 2191871 h 5741894"/>
              <a:gd name="connsiteX16" fmla="*/ 17182 w 2219511"/>
              <a:gd name="connsiteY16" fmla="*/ 2169459 h 5741894"/>
              <a:gd name="connsiteX17" fmla="*/ 2096994 w 2219511"/>
              <a:gd name="connsiteY17" fmla="*/ 1855694 h 5741894"/>
              <a:gd name="connsiteX18" fmla="*/ 17182 w 2219511"/>
              <a:gd name="connsiteY18" fmla="*/ 1712259 h 5741894"/>
              <a:gd name="connsiteX19" fmla="*/ 2074582 w 2219511"/>
              <a:gd name="connsiteY19" fmla="*/ 1559859 h 5741894"/>
              <a:gd name="connsiteX20" fmla="*/ 17182 w 2219511"/>
              <a:gd name="connsiteY20" fmla="*/ 1331259 h 5741894"/>
              <a:gd name="connsiteX21" fmla="*/ 2074582 w 2219511"/>
              <a:gd name="connsiteY21" fmla="*/ 1102659 h 5741894"/>
              <a:gd name="connsiteX22" fmla="*/ 17182 w 2219511"/>
              <a:gd name="connsiteY22" fmla="*/ 874059 h 5741894"/>
              <a:gd name="connsiteX23" fmla="*/ 2177676 w 2219511"/>
              <a:gd name="connsiteY23" fmla="*/ 632012 h 5741894"/>
              <a:gd name="connsiteX24" fmla="*/ 17182 w 2219511"/>
              <a:gd name="connsiteY24" fmla="*/ 416859 h 5741894"/>
              <a:gd name="connsiteX25" fmla="*/ 2137335 w 2219511"/>
              <a:gd name="connsiteY25" fmla="*/ 242047 h 5741894"/>
              <a:gd name="connsiteX26" fmla="*/ 12700 w 2219511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68606 w 2213535"/>
              <a:gd name="connsiteY17" fmla="*/ 19408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3218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146300 w 2215029"/>
              <a:gd name="connsiteY15" fmla="*/ 2474259 h 5741894"/>
              <a:gd name="connsiteX16" fmla="*/ 12700 w 2215029"/>
              <a:gd name="connsiteY16" fmla="*/ 2321859 h 5741894"/>
              <a:gd name="connsiteX17" fmla="*/ 2070100 w 2215029"/>
              <a:gd name="connsiteY17" fmla="*/ 20932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1993900 w 2215029"/>
              <a:gd name="connsiteY15" fmla="*/ 2474259 h 5741894"/>
              <a:gd name="connsiteX16" fmla="*/ 12700 w 2215029"/>
              <a:gd name="connsiteY16" fmla="*/ 2321859 h 5741894"/>
              <a:gd name="connsiteX17" fmla="*/ 2070100 w 2215029"/>
              <a:gd name="connsiteY17" fmla="*/ 20932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3218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3218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46300 w 2215029"/>
              <a:gd name="connsiteY25" fmla="*/ 264459 h 5741894"/>
              <a:gd name="connsiteX26" fmla="*/ 8218 w 2215029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1463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37353 w 2217270"/>
              <a:gd name="connsiteY8" fmla="*/ 3966883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068606 w 2213535"/>
              <a:gd name="connsiteY11" fmla="*/ 33124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068606 w 2213535"/>
              <a:gd name="connsiteY9" fmla="*/ 3845859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4074459 h 5741894"/>
              <a:gd name="connsiteX9" fmla="*/ 2068606 w 2213535"/>
              <a:gd name="connsiteY9" fmla="*/ 3845859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70100 w 2215029"/>
              <a:gd name="connsiteY7" fmla="*/ 4303059 h 5741894"/>
              <a:gd name="connsiteX8" fmla="*/ 12700 w 2215029"/>
              <a:gd name="connsiteY8" fmla="*/ 4074459 h 5741894"/>
              <a:gd name="connsiteX9" fmla="*/ 2070100 w 2215029"/>
              <a:gd name="connsiteY9" fmla="*/ 3845859 h 5741894"/>
              <a:gd name="connsiteX10" fmla="*/ 12700 w 2215029"/>
              <a:gd name="connsiteY10" fmla="*/ 3617259 h 5741894"/>
              <a:gd name="connsiteX11" fmla="*/ 2070100 w 2215029"/>
              <a:gd name="connsiteY11" fmla="*/ 3388659 h 5741894"/>
              <a:gd name="connsiteX12" fmla="*/ 12700 w 2215029"/>
              <a:gd name="connsiteY12" fmla="*/ 3160059 h 5741894"/>
              <a:gd name="connsiteX13" fmla="*/ 20701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531659 h 5741894"/>
              <a:gd name="connsiteX7" fmla="*/ 2070100 w 2215029"/>
              <a:gd name="connsiteY7" fmla="*/ 4303059 h 5741894"/>
              <a:gd name="connsiteX8" fmla="*/ 12700 w 2215029"/>
              <a:gd name="connsiteY8" fmla="*/ 4074459 h 5741894"/>
              <a:gd name="connsiteX9" fmla="*/ 2070100 w 2215029"/>
              <a:gd name="connsiteY9" fmla="*/ 3845859 h 5741894"/>
              <a:gd name="connsiteX10" fmla="*/ 12700 w 2215029"/>
              <a:gd name="connsiteY10" fmla="*/ 3617259 h 5741894"/>
              <a:gd name="connsiteX11" fmla="*/ 2070100 w 2215029"/>
              <a:gd name="connsiteY11" fmla="*/ 3388659 h 5741894"/>
              <a:gd name="connsiteX12" fmla="*/ 12700 w 2215029"/>
              <a:gd name="connsiteY12" fmla="*/ 3160059 h 5741894"/>
              <a:gd name="connsiteX13" fmla="*/ 20701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760259 h 5741894"/>
              <a:gd name="connsiteX5" fmla="*/ 2081306 w 2226235"/>
              <a:gd name="connsiteY5" fmla="*/ 46840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7602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081306 w 2226235"/>
              <a:gd name="connsiteY3" fmla="*/ 52174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446059 h 5741894"/>
              <a:gd name="connsiteX3" fmla="*/ 2081306 w 2226235"/>
              <a:gd name="connsiteY3" fmla="*/ 52174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13447 w 2063376"/>
              <a:gd name="connsiteY0" fmla="*/ 5741894 h 5741894"/>
              <a:gd name="connsiteX1" fmla="*/ 2061882 w 2063376"/>
              <a:gd name="connsiteY1" fmla="*/ 5598459 h 5741894"/>
              <a:gd name="connsiteX2" fmla="*/ 4482 w 2063376"/>
              <a:gd name="connsiteY2" fmla="*/ 5446059 h 5741894"/>
              <a:gd name="connsiteX3" fmla="*/ 2061882 w 2063376"/>
              <a:gd name="connsiteY3" fmla="*/ 5217459 h 5741894"/>
              <a:gd name="connsiteX4" fmla="*/ 4482 w 2063376"/>
              <a:gd name="connsiteY4" fmla="*/ 4988859 h 5741894"/>
              <a:gd name="connsiteX5" fmla="*/ 2061882 w 2063376"/>
              <a:gd name="connsiteY5" fmla="*/ 4760259 h 5741894"/>
              <a:gd name="connsiteX6" fmla="*/ 4482 w 2063376"/>
              <a:gd name="connsiteY6" fmla="*/ 4531659 h 5741894"/>
              <a:gd name="connsiteX7" fmla="*/ 2061882 w 2063376"/>
              <a:gd name="connsiteY7" fmla="*/ 4303059 h 5741894"/>
              <a:gd name="connsiteX8" fmla="*/ 4482 w 2063376"/>
              <a:gd name="connsiteY8" fmla="*/ 4074459 h 5741894"/>
              <a:gd name="connsiteX9" fmla="*/ 2061882 w 2063376"/>
              <a:gd name="connsiteY9" fmla="*/ 3845859 h 5741894"/>
              <a:gd name="connsiteX10" fmla="*/ 4482 w 2063376"/>
              <a:gd name="connsiteY10" fmla="*/ 3617259 h 5741894"/>
              <a:gd name="connsiteX11" fmla="*/ 2061882 w 2063376"/>
              <a:gd name="connsiteY11" fmla="*/ 3388659 h 5741894"/>
              <a:gd name="connsiteX12" fmla="*/ 4482 w 2063376"/>
              <a:gd name="connsiteY12" fmla="*/ 3160059 h 5741894"/>
              <a:gd name="connsiteX13" fmla="*/ 2061882 w 2063376"/>
              <a:gd name="connsiteY13" fmla="*/ 2931459 h 5741894"/>
              <a:gd name="connsiteX14" fmla="*/ 4482 w 2063376"/>
              <a:gd name="connsiteY14" fmla="*/ 2702859 h 5741894"/>
              <a:gd name="connsiteX15" fmla="*/ 2061882 w 2063376"/>
              <a:gd name="connsiteY15" fmla="*/ 2474259 h 5741894"/>
              <a:gd name="connsiteX16" fmla="*/ 4482 w 2063376"/>
              <a:gd name="connsiteY16" fmla="*/ 2245659 h 5741894"/>
              <a:gd name="connsiteX17" fmla="*/ 2061882 w 2063376"/>
              <a:gd name="connsiteY17" fmla="*/ 2017059 h 5741894"/>
              <a:gd name="connsiteX18" fmla="*/ 4482 w 2063376"/>
              <a:gd name="connsiteY18" fmla="*/ 1788459 h 5741894"/>
              <a:gd name="connsiteX19" fmla="*/ 2061882 w 2063376"/>
              <a:gd name="connsiteY19" fmla="*/ 1559859 h 5741894"/>
              <a:gd name="connsiteX20" fmla="*/ 4482 w 2063376"/>
              <a:gd name="connsiteY20" fmla="*/ 1331259 h 5741894"/>
              <a:gd name="connsiteX21" fmla="*/ 2061882 w 2063376"/>
              <a:gd name="connsiteY21" fmla="*/ 1102659 h 5741894"/>
              <a:gd name="connsiteX22" fmla="*/ 4482 w 2063376"/>
              <a:gd name="connsiteY22" fmla="*/ 874059 h 5741894"/>
              <a:gd name="connsiteX23" fmla="*/ 2061882 w 2063376"/>
              <a:gd name="connsiteY23" fmla="*/ 645459 h 5741894"/>
              <a:gd name="connsiteX24" fmla="*/ 4482 w 2063376"/>
              <a:gd name="connsiteY24" fmla="*/ 416859 h 5741894"/>
              <a:gd name="connsiteX25" fmla="*/ 2061882 w 2063376"/>
              <a:gd name="connsiteY25" fmla="*/ 188259 h 5741894"/>
              <a:gd name="connsiteX26" fmla="*/ 0 w 2063376"/>
              <a:gd name="connsiteY26" fmla="*/ 0 h 5741894"/>
              <a:gd name="connsiteX0" fmla="*/ 197971 w 2271806"/>
              <a:gd name="connsiteY0" fmla="*/ 5741894 h 5850965"/>
              <a:gd name="connsiteX1" fmla="*/ 341406 w 2271806"/>
              <a:gd name="connsiteY1" fmla="*/ 5827059 h 5850965"/>
              <a:gd name="connsiteX2" fmla="*/ 2246406 w 2271806"/>
              <a:gd name="connsiteY2" fmla="*/ 5598459 h 5850965"/>
              <a:gd name="connsiteX3" fmla="*/ 189006 w 2271806"/>
              <a:gd name="connsiteY3" fmla="*/ 5446059 h 5850965"/>
              <a:gd name="connsiteX4" fmla="*/ 2246406 w 2271806"/>
              <a:gd name="connsiteY4" fmla="*/ 5217459 h 5850965"/>
              <a:gd name="connsiteX5" fmla="*/ 189006 w 2271806"/>
              <a:gd name="connsiteY5" fmla="*/ 4988859 h 5850965"/>
              <a:gd name="connsiteX6" fmla="*/ 2246406 w 2271806"/>
              <a:gd name="connsiteY6" fmla="*/ 4760259 h 5850965"/>
              <a:gd name="connsiteX7" fmla="*/ 189006 w 2271806"/>
              <a:gd name="connsiteY7" fmla="*/ 4531659 h 5850965"/>
              <a:gd name="connsiteX8" fmla="*/ 2246406 w 2271806"/>
              <a:gd name="connsiteY8" fmla="*/ 4303059 h 5850965"/>
              <a:gd name="connsiteX9" fmla="*/ 189006 w 2271806"/>
              <a:gd name="connsiteY9" fmla="*/ 4074459 h 5850965"/>
              <a:gd name="connsiteX10" fmla="*/ 2246406 w 2271806"/>
              <a:gd name="connsiteY10" fmla="*/ 3845859 h 5850965"/>
              <a:gd name="connsiteX11" fmla="*/ 189006 w 2271806"/>
              <a:gd name="connsiteY11" fmla="*/ 3617259 h 5850965"/>
              <a:gd name="connsiteX12" fmla="*/ 2246406 w 2271806"/>
              <a:gd name="connsiteY12" fmla="*/ 3388659 h 5850965"/>
              <a:gd name="connsiteX13" fmla="*/ 189006 w 2271806"/>
              <a:gd name="connsiteY13" fmla="*/ 3160059 h 5850965"/>
              <a:gd name="connsiteX14" fmla="*/ 2246406 w 2271806"/>
              <a:gd name="connsiteY14" fmla="*/ 2931459 h 5850965"/>
              <a:gd name="connsiteX15" fmla="*/ 189006 w 2271806"/>
              <a:gd name="connsiteY15" fmla="*/ 2702859 h 5850965"/>
              <a:gd name="connsiteX16" fmla="*/ 2246406 w 2271806"/>
              <a:gd name="connsiteY16" fmla="*/ 2474259 h 5850965"/>
              <a:gd name="connsiteX17" fmla="*/ 189006 w 2271806"/>
              <a:gd name="connsiteY17" fmla="*/ 2245659 h 5850965"/>
              <a:gd name="connsiteX18" fmla="*/ 2246406 w 2271806"/>
              <a:gd name="connsiteY18" fmla="*/ 2017059 h 5850965"/>
              <a:gd name="connsiteX19" fmla="*/ 189006 w 2271806"/>
              <a:gd name="connsiteY19" fmla="*/ 1788459 h 5850965"/>
              <a:gd name="connsiteX20" fmla="*/ 2246406 w 2271806"/>
              <a:gd name="connsiteY20" fmla="*/ 1559859 h 5850965"/>
              <a:gd name="connsiteX21" fmla="*/ 189006 w 2271806"/>
              <a:gd name="connsiteY21" fmla="*/ 1331259 h 5850965"/>
              <a:gd name="connsiteX22" fmla="*/ 2246406 w 2271806"/>
              <a:gd name="connsiteY22" fmla="*/ 1102659 h 5850965"/>
              <a:gd name="connsiteX23" fmla="*/ 189006 w 2271806"/>
              <a:gd name="connsiteY23" fmla="*/ 874059 h 5850965"/>
              <a:gd name="connsiteX24" fmla="*/ 2246406 w 2271806"/>
              <a:gd name="connsiteY24" fmla="*/ 645459 h 5850965"/>
              <a:gd name="connsiteX25" fmla="*/ 189006 w 2271806"/>
              <a:gd name="connsiteY25" fmla="*/ 416859 h 5850965"/>
              <a:gd name="connsiteX26" fmla="*/ 2246406 w 2271806"/>
              <a:gd name="connsiteY26" fmla="*/ 188259 h 5850965"/>
              <a:gd name="connsiteX27" fmla="*/ 184524 w 2271806"/>
              <a:gd name="connsiteY27" fmla="*/ 0 h 5850965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80682 w 2138082"/>
              <a:gd name="connsiteY0" fmla="*/ 5750859 h 5852459"/>
              <a:gd name="connsiteX1" fmla="*/ 461682 w 2138082"/>
              <a:gd name="connsiteY1" fmla="*/ 5827059 h 5852459"/>
              <a:gd name="connsiteX2" fmla="*/ 2061882 w 2138082"/>
              <a:gd name="connsiteY2" fmla="*/ 5598459 h 5852459"/>
              <a:gd name="connsiteX3" fmla="*/ 4482 w 2138082"/>
              <a:gd name="connsiteY3" fmla="*/ 5446059 h 5852459"/>
              <a:gd name="connsiteX4" fmla="*/ 2061882 w 2138082"/>
              <a:gd name="connsiteY4" fmla="*/ 5217459 h 5852459"/>
              <a:gd name="connsiteX5" fmla="*/ 4482 w 2138082"/>
              <a:gd name="connsiteY5" fmla="*/ 4988859 h 5852459"/>
              <a:gd name="connsiteX6" fmla="*/ 2061882 w 2138082"/>
              <a:gd name="connsiteY6" fmla="*/ 4760259 h 5852459"/>
              <a:gd name="connsiteX7" fmla="*/ 4482 w 2138082"/>
              <a:gd name="connsiteY7" fmla="*/ 4531659 h 5852459"/>
              <a:gd name="connsiteX8" fmla="*/ 2061882 w 2138082"/>
              <a:gd name="connsiteY8" fmla="*/ 4303059 h 5852459"/>
              <a:gd name="connsiteX9" fmla="*/ 4482 w 2138082"/>
              <a:gd name="connsiteY9" fmla="*/ 4074459 h 5852459"/>
              <a:gd name="connsiteX10" fmla="*/ 2061882 w 2138082"/>
              <a:gd name="connsiteY10" fmla="*/ 3845859 h 5852459"/>
              <a:gd name="connsiteX11" fmla="*/ 4482 w 2138082"/>
              <a:gd name="connsiteY11" fmla="*/ 3617259 h 5852459"/>
              <a:gd name="connsiteX12" fmla="*/ 2061882 w 2138082"/>
              <a:gd name="connsiteY12" fmla="*/ 3388659 h 5852459"/>
              <a:gd name="connsiteX13" fmla="*/ 4482 w 2138082"/>
              <a:gd name="connsiteY13" fmla="*/ 3160059 h 5852459"/>
              <a:gd name="connsiteX14" fmla="*/ 2061882 w 2138082"/>
              <a:gd name="connsiteY14" fmla="*/ 2931459 h 5852459"/>
              <a:gd name="connsiteX15" fmla="*/ 4482 w 2138082"/>
              <a:gd name="connsiteY15" fmla="*/ 2702859 h 5852459"/>
              <a:gd name="connsiteX16" fmla="*/ 2061882 w 2138082"/>
              <a:gd name="connsiteY16" fmla="*/ 2474259 h 5852459"/>
              <a:gd name="connsiteX17" fmla="*/ 4482 w 2138082"/>
              <a:gd name="connsiteY17" fmla="*/ 2245659 h 5852459"/>
              <a:gd name="connsiteX18" fmla="*/ 2061882 w 2138082"/>
              <a:gd name="connsiteY18" fmla="*/ 2017059 h 5852459"/>
              <a:gd name="connsiteX19" fmla="*/ 4482 w 2138082"/>
              <a:gd name="connsiteY19" fmla="*/ 1788459 h 5852459"/>
              <a:gd name="connsiteX20" fmla="*/ 2061882 w 2138082"/>
              <a:gd name="connsiteY20" fmla="*/ 1559859 h 5852459"/>
              <a:gd name="connsiteX21" fmla="*/ 4482 w 2138082"/>
              <a:gd name="connsiteY21" fmla="*/ 1331259 h 5852459"/>
              <a:gd name="connsiteX22" fmla="*/ 2061882 w 2138082"/>
              <a:gd name="connsiteY22" fmla="*/ 1102659 h 5852459"/>
              <a:gd name="connsiteX23" fmla="*/ 4482 w 2138082"/>
              <a:gd name="connsiteY23" fmla="*/ 874059 h 5852459"/>
              <a:gd name="connsiteX24" fmla="*/ 2061882 w 2138082"/>
              <a:gd name="connsiteY24" fmla="*/ 645459 h 5852459"/>
              <a:gd name="connsiteX25" fmla="*/ 4482 w 2138082"/>
              <a:gd name="connsiteY25" fmla="*/ 416859 h 5852459"/>
              <a:gd name="connsiteX26" fmla="*/ 2061882 w 2138082"/>
              <a:gd name="connsiteY26" fmla="*/ 188259 h 5852459"/>
              <a:gd name="connsiteX27" fmla="*/ 0 w 2138082"/>
              <a:gd name="connsiteY27" fmla="*/ 0 h 5852459"/>
              <a:gd name="connsiteX0" fmla="*/ 80682 w 2138082"/>
              <a:gd name="connsiteY0" fmla="*/ 5750859 h 5776259"/>
              <a:gd name="connsiteX1" fmla="*/ 461682 w 2138082"/>
              <a:gd name="connsiteY1" fmla="*/ 5750859 h 5776259"/>
              <a:gd name="connsiteX2" fmla="*/ 2061882 w 2138082"/>
              <a:gd name="connsiteY2" fmla="*/ 5598459 h 5776259"/>
              <a:gd name="connsiteX3" fmla="*/ 4482 w 2138082"/>
              <a:gd name="connsiteY3" fmla="*/ 5446059 h 5776259"/>
              <a:gd name="connsiteX4" fmla="*/ 2061882 w 2138082"/>
              <a:gd name="connsiteY4" fmla="*/ 5217459 h 5776259"/>
              <a:gd name="connsiteX5" fmla="*/ 4482 w 2138082"/>
              <a:gd name="connsiteY5" fmla="*/ 4988859 h 5776259"/>
              <a:gd name="connsiteX6" fmla="*/ 2061882 w 2138082"/>
              <a:gd name="connsiteY6" fmla="*/ 4760259 h 5776259"/>
              <a:gd name="connsiteX7" fmla="*/ 4482 w 2138082"/>
              <a:gd name="connsiteY7" fmla="*/ 4531659 h 5776259"/>
              <a:gd name="connsiteX8" fmla="*/ 2061882 w 2138082"/>
              <a:gd name="connsiteY8" fmla="*/ 4303059 h 5776259"/>
              <a:gd name="connsiteX9" fmla="*/ 4482 w 2138082"/>
              <a:gd name="connsiteY9" fmla="*/ 4074459 h 5776259"/>
              <a:gd name="connsiteX10" fmla="*/ 2061882 w 2138082"/>
              <a:gd name="connsiteY10" fmla="*/ 3845859 h 5776259"/>
              <a:gd name="connsiteX11" fmla="*/ 4482 w 2138082"/>
              <a:gd name="connsiteY11" fmla="*/ 3617259 h 5776259"/>
              <a:gd name="connsiteX12" fmla="*/ 2061882 w 2138082"/>
              <a:gd name="connsiteY12" fmla="*/ 3388659 h 5776259"/>
              <a:gd name="connsiteX13" fmla="*/ 4482 w 2138082"/>
              <a:gd name="connsiteY13" fmla="*/ 3160059 h 5776259"/>
              <a:gd name="connsiteX14" fmla="*/ 2061882 w 2138082"/>
              <a:gd name="connsiteY14" fmla="*/ 2931459 h 5776259"/>
              <a:gd name="connsiteX15" fmla="*/ 4482 w 2138082"/>
              <a:gd name="connsiteY15" fmla="*/ 2702859 h 5776259"/>
              <a:gd name="connsiteX16" fmla="*/ 2061882 w 2138082"/>
              <a:gd name="connsiteY16" fmla="*/ 2474259 h 5776259"/>
              <a:gd name="connsiteX17" fmla="*/ 4482 w 2138082"/>
              <a:gd name="connsiteY17" fmla="*/ 2245659 h 5776259"/>
              <a:gd name="connsiteX18" fmla="*/ 2061882 w 2138082"/>
              <a:gd name="connsiteY18" fmla="*/ 2017059 h 5776259"/>
              <a:gd name="connsiteX19" fmla="*/ 4482 w 2138082"/>
              <a:gd name="connsiteY19" fmla="*/ 1788459 h 5776259"/>
              <a:gd name="connsiteX20" fmla="*/ 2061882 w 2138082"/>
              <a:gd name="connsiteY20" fmla="*/ 1559859 h 5776259"/>
              <a:gd name="connsiteX21" fmla="*/ 4482 w 2138082"/>
              <a:gd name="connsiteY21" fmla="*/ 1331259 h 5776259"/>
              <a:gd name="connsiteX22" fmla="*/ 2061882 w 2138082"/>
              <a:gd name="connsiteY22" fmla="*/ 1102659 h 5776259"/>
              <a:gd name="connsiteX23" fmla="*/ 4482 w 2138082"/>
              <a:gd name="connsiteY23" fmla="*/ 874059 h 5776259"/>
              <a:gd name="connsiteX24" fmla="*/ 2061882 w 2138082"/>
              <a:gd name="connsiteY24" fmla="*/ 645459 h 5776259"/>
              <a:gd name="connsiteX25" fmla="*/ 4482 w 2138082"/>
              <a:gd name="connsiteY25" fmla="*/ 416859 h 5776259"/>
              <a:gd name="connsiteX26" fmla="*/ 2061882 w 2138082"/>
              <a:gd name="connsiteY26" fmla="*/ 188259 h 5776259"/>
              <a:gd name="connsiteX27" fmla="*/ 0 w 2138082"/>
              <a:gd name="connsiteY27" fmla="*/ 0 h 5776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138082" h="5776259">
                <a:moveTo>
                  <a:pt x="80682" y="5750859"/>
                </a:moveTo>
                <a:cubicBezTo>
                  <a:pt x="80775" y="5750766"/>
                  <a:pt x="131482" y="5776259"/>
                  <a:pt x="461682" y="5750859"/>
                </a:cubicBezTo>
                <a:cubicBezTo>
                  <a:pt x="791882" y="5725459"/>
                  <a:pt x="2138082" y="5649259"/>
                  <a:pt x="2061882" y="5598459"/>
                </a:cubicBezTo>
                <a:cubicBezTo>
                  <a:pt x="1985682" y="5547659"/>
                  <a:pt x="4482" y="5509559"/>
                  <a:pt x="4482" y="5446059"/>
                </a:cubicBezTo>
                <a:cubicBezTo>
                  <a:pt x="4482" y="5382559"/>
                  <a:pt x="2061882" y="5293659"/>
                  <a:pt x="2061882" y="5217459"/>
                </a:cubicBezTo>
                <a:cubicBezTo>
                  <a:pt x="2061882" y="5141259"/>
                  <a:pt x="4482" y="5065059"/>
                  <a:pt x="4482" y="4988859"/>
                </a:cubicBezTo>
                <a:cubicBezTo>
                  <a:pt x="4482" y="4912659"/>
                  <a:pt x="2061882" y="4836459"/>
                  <a:pt x="2061882" y="4760259"/>
                </a:cubicBezTo>
                <a:cubicBezTo>
                  <a:pt x="2061882" y="4684059"/>
                  <a:pt x="4482" y="4607859"/>
                  <a:pt x="4482" y="4531659"/>
                </a:cubicBezTo>
                <a:cubicBezTo>
                  <a:pt x="4482" y="4455459"/>
                  <a:pt x="2061882" y="4379259"/>
                  <a:pt x="2061882" y="4303059"/>
                </a:cubicBezTo>
                <a:cubicBezTo>
                  <a:pt x="2061882" y="4226859"/>
                  <a:pt x="4482" y="4150659"/>
                  <a:pt x="4482" y="4074459"/>
                </a:cubicBezTo>
                <a:cubicBezTo>
                  <a:pt x="4482" y="3998259"/>
                  <a:pt x="2061882" y="3922059"/>
                  <a:pt x="2061882" y="3845859"/>
                </a:cubicBezTo>
                <a:cubicBezTo>
                  <a:pt x="2061882" y="3769659"/>
                  <a:pt x="4482" y="3693459"/>
                  <a:pt x="4482" y="3617259"/>
                </a:cubicBezTo>
                <a:cubicBezTo>
                  <a:pt x="4482" y="3541059"/>
                  <a:pt x="2061882" y="3464859"/>
                  <a:pt x="2061882" y="3388659"/>
                </a:cubicBezTo>
                <a:cubicBezTo>
                  <a:pt x="2061882" y="3312459"/>
                  <a:pt x="4482" y="3236259"/>
                  <a:pt x="4482" y="3160059"/>
                </a:cubicBezTo>
                <a:cubicBezTo>
                  <a:pt x="4482" y="3083859"/>
                  <a:pt x="2061882" y="3007659"/>
                  <a:pt x="2061882" y="2931459"/>
                </a:cubicBezTo>
                <a:cubicBezTo>
                  <a:pt x="2061882" y="2855259"/>
                  <a:pt x="4482" y="2779059"/>
                  <a:pt x="4482" y="2702859"/>
                </a:cubicBezTo>
                <a:cubicBezTo>
                  <a:pt x="4482" y="2626659"/>
                  <a:pt x="2061882" y="2550459"/>
                  <a:pt x="2061882" y="2474259"/>
                </a:cubicBezTo>
                <a:cubicBezTo>
                  <a:pt x="2061882" y="2398059"/>
                  <a:pt x="4482" y="2321859"/>
                  <a:pt x="4482" y="2245659"/>
                </a:cubicBezTo>
                <a:cubicBezTo>
                  <a:pt x="4482" y="2169459"/>
                  <a:pt x="2061882" y="2093259"/>
                  <a:pt x="2061882" y="2017059"/>
                </a:cubicBezTo>
                <a:cubicBezTo>
                  <a:pt x="2061882" y="1940859"/>
                  <a:pt x="4482" y="1864659"/>
                  <a:pt x="4482" y="1788459"/>
                </a:cubicBezTo>
                <a:cubicBezTo>
                  <a:pt x="4482" y="1712259"/>
                  <a:pt x="2061882" y="1636059"/>
                  <a:pt x="2061882" y="1559859"/>
                </a:cubicBezTo>
                <a:cubicBezTo>
                  <a:pt x="2061882" y="1483659"/>
                  <a:pt x="4482" y="1407459"/>
                  <a:pt x="4482" y="1331259"/>
                </a:cubicBezTo>
                <a:cubicBezTo>
                  <a:pt x="4482" y="1255059"/>
                  <a:pt x="2061882" y="1178859"/>
                  <a:pt x="2061882" y="1102659"/>
                </a:cubicBezTo>
                <a:cubicBezTo>
                  <a:pt x="2061882" y="1026459"/>
                  <a:pt x="4482" y="950259"/>
                  <a:pt x="4482" y="874059"/>
                </a:cubicBezTo>
                <a:cubicBezTo>
                  <a:pt x="4482" y="797859"/>
                  <a:pt x="2061882" y="721659"/>
                  <a:pt x="2061882" y="645459"/>
                </a:cubicBezTo>
                <a:cubicBezTo>
                  <a:pt x="2061882" y="569259"/>
                  <a:pt x="4482" y="493059"/>
                  <a:pt x="4482" y="416859"/>
                </a:cubicBezTo>
                <a:cubicBezTo>
                  <a:pt x="4482" y="340659"/>
                  <a:pt x="2062629" y="257735"/>
                  <a:pt x="2061882" y="188259"/>
                </a:cubicBezTo>
                <a:cubicBezTo>
                  <a:pt x="2061135" y="118783"/>
                  <a:pt x="1062317" y="79562"/>
                  <a:pt x="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6477000" y="838200"/>
            <a:ext cx="2362200" cy="609600"/>
          </a:xfrm>
          <a:custGeom>
            <a:avLst/>
            <a:gdLst>
              <a:gd name="connsiteX0" fmla="*/ 0 w 3048000"/>
              <a:gd name="connsiteY0" fmla="*/ 87086 h 449943"/>
              <a:gd name="connsiteX1" fmla="*/ 493486 w 3048000"/>
              <a:gd name="connsiteY1" fmla="*/ 449943 h 449943"/>
              <a:gd name="connsiteX2" fmla="*/ 2481943 w 3048000"/>
              <a:gd name="connsiteY2" fmla="*/ 449943 h 449943"/>
              <a:gd name="connsiteX3" fmla="*/ 3048000 w 3048000"/>
              <a:gd name="connsiteY3" fmla="*/ 0 h 449943"/>
              <a:gd name="connsiteX4" fmla="*/ 0 w 3048000"/>
              <a:gd name="connsiteY4" fmla="*/ 87086 h 449943"/>
              <a:gd name="connsiteX0" fmla="*/ 0 w 3062514"/>
              <a:gd name="connsiteY0" fmla="*/ 7257 h 449943"/>
              <a:gd name="connsiteX1" fmla="*/ 508000 w 3062514"/>
              <a:gd name="connsiteY1" fmla="*/ 449943 h 449943"/>
              <a:gd name="connsiteX2" fmla="*/ 2496457 w 3062514"/>
              <a:gd name="connsiteY2" fmla="*/ 449943 h 449943"/>
              <a:gd name="connsiteX3" fmla="*/ 3062514 w 3062514"/>
              <a:gd name="connsiteY3" fmla="*/ 0 h 449943"/>
              <a:gd name="connsiteX4" fmla="*/ 0 w 3062514"/>
              <a:gd name="connsiteY4" fmla="*/ 7257 h 449943"/>
              <a:gd name="connsiteX0" fmla="*/ 0 w 3352800"/>
              <a:gd name="connsiteY0" fmla="*/ 0 h 442686"/>
              <a:gd name="connsiteX1" fmla="*/ 508000 w 3352800"/>
              <a:gd name="connsiteY1" fmla="*/ 442686 h 442686"/>
              <a:gd name="connsiteX2" fmla="*/ 2496457 w 3352800"/>
              <a:gd name="connsiteY2" fmla="*/ 442686 h 442686"/>
              <a:gd name="connsiteX3" fmla="*/ 3352800 w 3352800"/>
              <a:gd name="connsiteY3" fmla="*/ 0 h 442686"/>
              <a:gd name="connsiteX4" fmla="*/ 0 w 3352800"/>
              <a:gd name="connsiteY4" fmla="*/ 0 h 442686"/>
              <a:gd name="connsiteX0" fmla="*/ 0 w 3048000"/>
              <a:gd name="connsiteY0" fmla="*/ 1 h 442687"/>
              <a:gd name="connsiteX1" fmla="*/ 508000 w 3048000"/>
              <a:gd name="connsiteY1" fmla="*/ 442687 h 442687"/>
              <a:gd name="connsiteX2" fmla="*/ 2496457 w 3048000"/>
              <a:gd name="connsiteY2" fmla="*/ 442687 h 442687"/>
              <a:gd name="connsiteX3" fmla="*/ 3048000 w 3048000"/>
              <a:gd name="connsiteY3" fmla="*/ 0 h 442687"/>
              <a:gd name="connsiteX4" fmla="*/ 0 w 3048000"/>
              <a:gd name="connsiteY4" fmla="*/ 1 h 442687"/>
              <a:gd name="connsiteX0" fmla="*/ 0 w 2971800"/>
              <a:gd name="connsiteY0" fmla="*/ 1 h 442687"/>
              <a:gd name="connsiteX1" fmla="*/ 431800 w 2971800"/>
              <a:gd name="connsiteY1" fmla="*/ 442687 h 442687"/>
              <a:gd name="connsiteX2" fmla="*/ 2420257 w 2971800"/>
              <a:gd name="connsiteY2" fmla="*/ 442687 h 442687"/>
              <a:gd name="connsiteX3" fmla="*/ 2971800 w 2971800"/>
              <a:gd name="connsiteY3" fmla="*/ 0 h 442687"/>
              <a:gd name="connsiteX4" fmla="*/ 0 w 2971800"/>
              <a:gd name="connsiteY4" fmla="*/ 1 h 442687"/>
              <a:gd name="connsiteX0" fmla="*/ 0 w 2971800"/>
              <a:gd name="connsiteY0" fmla="*/ 1 h 457201"/>
              <a:gd name="connsiteX1" fmla="*/ 5334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76199 h 533400"/>
              <a:gd name="connsiteX4" fmla="*/ 0 w 2971800"/>
              <a:gd name="connsiteY4" fmla="*/ 0 h 533400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7620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0 h 533400"/>
              <a:gd name="connsiteX4" fmla="*/ 0 w 2971800"/>
              <a:gd name="connsiteY4" fmla="*/ 76200 h 5334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62200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383458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1800" h="457200">
                <a:moveTo>
                  <a:pt x="0" y="0"/>
                </a:moveTo>
                <a:lnTo>
                  <a:pt x="383458" y="457200"/>
                </a:lnTo>
                <a:lnTo>
                  <a:pt x="2588342" y="457200"/>
                </a:lnTo>
                <a:lnTo>
                  <a:pt x="29718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factorial()</a:t>
            </a:r>
          </a:p>
          <a:p>
            <a:pPr algn="ctr"/>
            <a:r>
              <a:rPr lang="en-US" dirty="0" smtClean="0"/>
              <a:t>N=5, Line=5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124200" y="533400"/>
            <a:ext cx="2971800" cy="3048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342900" indent="-342900">
              <a:buFont typeface="+mj-lt"/>
              <a:buAutoNum type="arabicPeriod"/>
            </a:pP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factorial(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N=4)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if (N == 1)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return 1;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} else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F = N *       	factorial(N-1);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return F;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1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Folded Corner 5"/>
          <p:cNvSpPr/>
          <p:nvPr/>
        </p:nvSpPr>
        <p:spPr>
          <a:xfrm>
            <a:off x="152400" y="533400"/>
            <a:ext cx="2667000" cy="3048000"/>
          </a:xfrm>
          <a:prstGeom prst="foldedCorner">
            <a:avLst>
              <a:gd name="adj" fmla="val 9163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04800" y="685800"/>
            <a:ext cx="2362200" cy="861774"/>
          </a:xfrm>
          <a:prstGeom prst="rect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void setup()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A = 10;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B = factorial(5);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( B 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1752600"/>
            <a:ext cx="2286000" cy="1477328"/>
          </a:xfrm>
          <a:prstGeom prst="rect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factorial(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if (N == 1)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return 1;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} else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F = N *       	factorial(N-1);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return F;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Trapezoid 7"/>
          <p:cNvSpPr/>
          <p:nvPr/>
        </p:nvSpPr>
        <p:spPr>
          <a:xfrm>
            <a:off x="6324600" y="533400"/>
            <a:ext cx="2667000" cy="6019800"/>
          </a:xfrm>
          <a:prstGeom prst="trapezoid">
            <a:avLst>
              <a:gd name="adj" fmla="val 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934200" y="152400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Call Stack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487912" y="152400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Executing Function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43151" y="152400"/>
            <a:ext cx="1774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Compiled Code</a:t>
            </a:r>
            <a:endParaRPr lang="en-US" dirty="0"/>
          </a:p>
        </p:txBody>
      </p:sp>
      <p:sp>
        <p:nvSpPr>
          <p:cNvPr id="13" name="Right Arrow 12"/>
          <p:cNvSpPr/>
          <p:nvPr/>
        </p:nvSpPr>
        <p:spPr>
          <a:xfrm>
            <a:off x="3276600" y="1524000"/>
            <a:ext cx="304800" cy="228600"/>
          </a:xfrm>
          <a:prstGeom prst="rightArrow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477000" y="1447800"/>
            <a:ext cx="2362200" cy="609600"/>
          </a:xfrm>
          <a:custGeom>
            <a:avLst/>
            <a:gdLst>
              <a:gd name="connsiteX0" fmla="*/ 0 w 3048000"/>
              <a:gd name="connsiteY0" fmla="*/ 87086 h 449943"/>
              <a:gd name="connsiteX1" fmla="*/ 493486 w 3048000"/>
              <a:gd name="connsiteY1" fmla="*/ 449943 h 449943"/>
              <a:gd name="connsiteX2" fmla="*/ 2481943 w 3048000"/>
              <a:gd name="connsiteY2" fmla="*/ 449943 h 449943"/>
              <a:gd name="connsiteX3" fmla="*/ 3048000 w 3048000"/>
              <a:gd name="connsiteY3" fmla="*/ 0 h 449943"/>
              <a:gd name="connsiteX4" fmla="*/ 0 w 3048000"/>
              <a:gd name="connsiteY4" fmla="*/ 87086 h 449943"/>
              <a:gd name="connsiteX0" fmla="*/ 0 w 3062514"/>
              <a:gd name="connsiteY0" fmla="*/ 7257 h 449943"/>
              <a:gd name="connsiteX1" fmla="*/ 508000 w 3062514"/>
              <a:gd name="connsiteY1" fmla="*/ 449943 h 449943"/>
              <a:gd name="connsiteX2" fmla="*/ 2496457 w 3062514"/>
              <a:gd name="connsiteY2" fmla="*/ 449943 h 449943"/>
              <a:gd name="connsiteX3" fmla="*/ 3062514 w 3062514"/>
              <a:gd name="connsiteY3" fmla="*/ 0 h 449943"/>
              <a:gd name="connsiteX4" fmla="*/ 0 w 3062514"/>
              <a:gd name="connsiteY4" fmla="*/ 7257 h 449943"/>
              <a:gd name="connsiteX0" fmla="*/ 0 w 3352800"/>
              <a:gd name="connsiteY0" fmla="*/ 0 h 442686"/>
              <a:gd name="connsiteX1" fmla="*/ 508000 w 3352800"/>
              <a:gd name="connsiteY1" fmla="*/ 442686 h 442686"/>
              <a:gd name="connsiteX2" fmla="*/ 2496457 w 3352800"/>
              <a:gd name="connsiteY2" fmla="*/ 442686 h 442686"/>
              <a:gd name="connsiteX3" fmla="*/ 3352800 w 3352800"/>
              <a:gd name="connsiteY3" fmla="*/ 0 h 442686"/>
              <a:gd name="connsiteX4" fmla="*/ 0 w 3352800"/>
              <a:gd name="connsiteY4" fmla="*/ 0 h 442686"/>
              <a:gd name="connsiteX0" fmla="*/ 0 w 3048000"/>
              <a:gd name="connsiteY0" fmla="*/ 1 h 442687"/>
              <a:gd name="connsiteX1" fmla="*/ 508000 w 3048000"/>
              <a:gd name="connsiteY1" fmla="*/ 442687 h 442687"/>
              <a:gd name="connsiteX2" fmla="*/ 2496457 w 3048000"/>
              <a:gd name="connsiteY2" fmla="*/ 442687 h 442687"/>
              <a:gd name="connsiteX3" fmla="*/ 3048000 w 3048000"/>
              <a:gd name="connsiteY3" fmla="*/ 0 h 442687"/>
              <a:gd name="connsiteX4" fmla="*/ 0 w 3048000"/>
              <a:gd name="connsiteY4" fmla="*/ 1 h 442687"/>
              <a:gd name="connsiteX0" fmla="*/ 0 w 2971800"/>
              <a:gd name="connsiteY0" fmla="*/ 1 h 442687"/>
              <a:gd name="connsiteX1" fmla="*/ 431800 w 2971800"/>
              <a:gd name="connsiteY1" fmla="*/ 442687 h 442687"/>
              <a:gd name="connsiteX2" fmla="*/ 2420257 w 2971800"/>
              <a:gd name="connsiteY2" fmla="*/ 442687 h 442687"/>
              <a:gd name="connsiteX3" fmla="*/ 2971800 w 2971800"/>
              <a:gd name="connsiteY3" fmla="*/ 0 h 442687"/>
              <a:gd name="connsiteX4" fmla="*/ 0 w 2971800"/>
              <a:gd name="connsiteY4" fmla="*/ 1 h 442687"/>
              <a:gd name="connsiteX0" fmla="*/ 0 w 2971800"/>
              <a:gd name="connsiteY0" fmla="*/ 1 h 457201"/>
              <a:gd name="connsiteX1" fmla="*/ 5334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76199 h 533400"/>
              <a:gd name="connsiteX4" fmla="*/ 0 w 2971800"/>
              <a:gd name="connsiteY4" fmla="*/ 0 h 533400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7620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0 h 533400"/>
              <a:gd name="connsiteX4" fmla="*/ 0 w 2971800"/>
              <a:gd name="connsiteY4" fmla="*/ 76200 h 5334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62200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383458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1800" h="457200">
                <a:moveTo>
                  <a:pt x="0" y="0"/>
                </a:moveTo>
                <a:lnTo>
                  <a:pt x="383458" y="457200"/>
                </a:lnTo>
                <a:lnTo>
                  <a:pt x="2588342" y="457200"/>
                </a:lnTo>
                <a:lnTo>
                  <a:pt x="29718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setup()</a:t>
            </a:r>
          </a:p>
          <a:p>
            <a:pPr algn="ctr"/>
            <a:r>
              <a:rPr lang="en-US" dirty="0" smtClean="0"/>
              <a:t>A=10, Line=3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6400800" y="2057400"/>
            <a:ext cx="2590800" cy="4480859"/>
          </a:xfrm>
          <a:custGeom>
            <a:avLst/>
            <a:gdLst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33618 w 2272552"/>
              <a:gd name="connsiteY22" fmla="*/ 887506 h 5741894"/>
              <a:gd name="connsiteX23" fmla="*/ 2225488 w 2272552"/>
              <a:gd name="connsiteY23" fmla="*/ 632012 h 5741894"/>
              <a:gd name="connsiteX24" fmla="*/ 60512 w 2272552"/>
              <a:gd name="connsiteY24" fmla="*/ 497541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33618 w 2272552"/>
              <a:gd name="connsiteY22" fmla="*/ 887506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141194 w 2272552"/>
              <a:gd name="connsiteY12" fmla="*/ 3160059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64994 w 2272552"/>
              <a:gd name="connsiteY12" fmla="*/ 3160059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40341 w 2238934"/>
              <a:gd name="connsiteY4" fmla="*/ 4733365 h 5741894"/>
              <a:gd name="connsiteX5" fmla="*/ 2164976 w 2238934"/>
              <a:gd name="connsiteY5" fmla="*/ 4491318 h 5741894"/>
              <a:gd name="connsiteX6" fmla="*/ 40341 w 2238934"/>
              <a:gd name="connsiteY6" fmla="*/ 4289612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40341 w 2238934"/>
              <a:gd name="connsiteY4" fmla="*/ 4733365 h 5741894"/>
              <a:gd name="connsiteX5" fmla="*/ 2164976 w 2238934"/>
              <a:gd name="connsiteY5" fmla="*/ 4491318 h 5741894"/>
              <a:gd name="connsiteX6" fmla="*/ 31376 w 2238934"/>
              <a:gd name="connsiteY6" fmla="*/ 4379259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31376 w 2238934"/>
              <a:gd name="connsiteY4" fmla="*/ 4760259 h 5741894"/>
              <a:gd name="connsiteX5" fmla="*/ 2164976 w 2238934"/>
              <a:gd name="connsiteY5" fmla="*/ 4491318 h 5741894"/>
              <a:gd name="connsiteX6" fmla="*/ 31376 w 2238934"/>
              <a:gd name="connsiteY6" fmla="*/ 4379259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20171 w 2224741"/>
              <a:gd name="connsiteY0" fmla="*/ 5741894 h 5741894"/>
              <a:gd name="connsiteX1" fmla="*/ 2212041 w 2224741"/>
              <a:gd name="connsiteY1" fmla="*/ 5499847 h 5741894"/>
              <a:gd name="connsiteX2" fmla="*/ 87406 w 2224741"/>
              <a:gd name="connsiteY2" fmla="*/ 5217459 h 5741894"/>
              <a:gd name="connsiteX3" fmla="*/ 2212041 w 2224741"/>
              <a:gd name="connsiteY3" fmla="*/ 4988859 h 5741894"/>
              <a:gd name="connsiteX4" fmla="*/ 11206 w 2224741"/>
              <a:gd name="connsiteY4" fmla="*/ 4760259 h 5741894"/>
              <a:gd name="connsiteX5" fmla="*/ 2144806 w 2224741"/>
              <a:gd name="connsiteY5" fmla="*/ 4491318 h 5741894"/>
              <a:gd name="connsiteX6" fmla="*/ 11206 w 2224741"/>
              <a:gd name="connsiteY6" fmla="*/ 4379259 h 5741894"/>
              <a:gd name="connsiteX7" fmla="*/ 2091018 w 2224741"/>
              <a:gd name="connsiteY7" fmla="*/ 4061012 h 5741894"/>
              <a:gd name="connsiteX8" fmla="*/ 33618 w 2224741"/>
              <a:gd name="connsiteY8" fmla="*/ 3966883 h 5741894"/>
              <a:gd name="connsiteX9" fmla="*/ 2117912 w 2224741"/>
              <a:gd name="connsiteY9" fmla="*/ 3711388 h 5741894"/>
              <a:gd name="connsiteX10" fmla="*/ 11206 w 2224741"/>
              <a:gd name="connsiteY10" fmla="*/ 3541059 h 5741894"/>
              <a:gd name="connsiteX11" fmla="*/ 2158253 w 2224741"/>
              <a:gd name="connsiteY11" fmla="*/ 3294530 h 5741894"/>
              <a:gd name="connsiteX12" fmla="*/ 11206 w 2224741"/>
              <a:gd name="connsiteY12" fmla="*/ 3160059 h 5741894"/>
              <a:gd name="connsiteX13" fmla="*/ 2091018 w 2224741"/>
              <a:gd name="connsiteY13" fmla="*/ 2783541 h 5741894"/>
              <a:gd name="connsiteX14" fmla="*/ 20171 w 2224741"/>
              <a:gd name="connsiteY14" fmla="*/ 2635624 h 5741894"/>
              <a:gd name="connsiteX15" fmla="*/ 2131359 w 2224741"/>
              <a:gd name="connsiteY15" fmla="*/ 2191871 h 5741894"/>
              <a:gd name="connsiteX16" fmla="*/ 11206 w 2224741"/>
              <a:gd name="connsiteY16" fmla="*/ 2169459 h 5741894"/>
              <a:gd name="connsiteX17" fmla="*/ 2091018 w 2224741"/>
              <a:gd name="connsiteY17" fmla="*/ 1855694 h 5741894"/>
              <a:gd name="connsiteX18" fmla="*/ 11206 w 2224741"/>
              <a:gd name="connsiteY18" fmla="*/ 1712259 h 5741894"/>
              <a:gd name="connsiteX19" fmla="*/ 2077571 w 2224741"/>
              <a:gd name="connsiteY19" fmla="*/ 1492624 h 5741894"/>
              <a:gd name="connsiteX20" fmla="*/ 20171 w 2224741"/>
              <a:gd name="connsiteY20" fmla="*/ 1277471 h 5741894"/>
              <a:gd name="connsiteX21" fmla="*/ 2144806 w 2224741"/>
              <a:gd name="connsiteY21" fmla="*/ 1035424 h 5741894"/>
              <a:gd name="connsiteX22" fmla="*/ 11206 w 2224741"/>
              <a:gd name="connsiteY22" fmla="*/ 874059 h 5741894"/>
              <a:gd name="connsiteX23" fmla="*/ 2171700 w 2224741"/>
              <a:gd name="connsiteY23" fmla="*/ 632012 h 5741894"/>
              <a:gd name="connsiteX24" fmla="*/ 11206 w 2224741"/>
              <a:gd name="connsiteY24" fmla="*/ 416859 h 5741894"/>
              <a:gd name="connsiteX25" fmla="*/ 2131359 w 2224741"/>
              <a:gd name="connsiteY25" fmla="*/ 242047 h 5741894"/>
              <a:gd name="connsiteX26" fmla="*/ 6724 w 2224741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77571 w 2213535"/>
              <a:gd name="connsiteY19" fmla="*/ 1492624 h 5741894"/>
              <a:gd name="connsiteX20" fmla="*/ 20171 w 2213535"/>
              <a:gd name="connsiteY20" fmla="*/ 1277471 h 5741894"/>
              <a:gd name="connsiteX21" fmla="*/ 2144806 w 2213535"/>
              <a:gd name="connsiteY21" fmla="*/ 1035424 h 5741894"/>
              <a:gd name="connsiteX22" fmla="*/ 11206 w 2213535"/>
              <a:gd name="connsiteY22" fmla="*/ 874059 h 5741894"/>
              <a:gd name="connsiteX23" fmla="*/ 2171700 w 2213535"/>
              <a:gd name="connsiteY23" fmla="*/ 632012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77571 w 2213535"/>
              <a:gd name="connsiteY19" fmla="*/ 1492624 h 5741894"/>
              <a:gd name="connsiteX20" fmla="*/ 11206 w 2213535"/>
              <a:gd name="connsiteY20" fmla="*/ 1331259 h 5741894"/>
              <a:gd name="connsiteX21" fmla="*/ 2144806 w 2213535"/>
              <a:gd name="connsiteY21" fmla="*/ 1035424 h 5741894"/>
              <a:gd name="connsiteX22" fmla="*/ 11206 w 2213535"/>
              <a:gd name="connsiteY22" fmla="*/ 874059 h 5741894"/>
              <a:gd name="connsiteX23" fmla="*/ 2171700 w 2213535"/>
              <a:gd name="connsiteY23" fmla="*/ 632012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132853 w 2215029"/>
              <a:gd name="connsiteY15" fmla="*/ 2191871 h 5741894"/>
              <a:gd name="connsiteX16" fmla="*/ 12700 w 2215029"/>
              <a:gd name="connsiteY16" fmla="*/ 2169459 h 5741894"/>
              <a:gd name="connsiteX17" fmla="*/ 2092512 w 2215029"/>
              <a:gd name="connsiteY17" fmla="*/ 1855694 h 5741894"/>
              <a:gd name="connsiteX18" fmla="*/ 12700 w 2215029"/>
              <a:gd name="connsiteY18" fmla="*/ 17122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146300 w 2215029"/>
              <a:gd name="connsiteY21" fmla="*/ 1035424 h 5741894"/>
              <a:gd name="connsiteX22" fmla="*/ 12700 w 2215029"/>
              <a:gd name="connsiteY22" fmla="*/ 874059 h 5741894"/>
              <a:gd name="connsiteX23" fmla="*/ 2173194 w 2215029"/>
              <a:gd name="connsiteY23" fmla="*/ 632012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6147 w 2219511"/>
              <a:gd name="connsiteY0" fmla="*/ 5741894 h 5741894"/>
              <a:gd name="connsiteX1" fmla="*/ 2218017 w 2219511"/>
              <a:gd name="connsiteY1" fmla="*/ 5499847 h 5741894"/>
              <a:gd name="connsiteX2" fmla="*/ 17182 w 2219511"/>
              <a:gd name="connsiteY2" fmla="*/ 5217459 h 5741894"/>
              <a:gd name="connsiteX3" fmla="*/ 2218017 w 2219511"/>
              <a:gd name="connsiteY3" fmla="*/ 4988859 h 5741894"/>
              <a:gd name="connsiteX4" fmla="*/ 17182 w 2219511"/>
              <a:gd name="connsiteY4" fmla="*/ 4760259 h 5741894"/>
              <a:gd name="connsiteX5" fmla="*/ 2150782 w 2219511"/>
              <a:gd name="connsiteY5" fmla="*/ 4491318 h 5741894"/>
              <a:gd name="connsiteX6" fmla="*/ 17182 w 2219511"/>
              <a:gd name="connsiteY6" fmla="*/ 4379259 h 5741894"/>
              <a:gd name="connsiteX7" fmla="*/ 2096994 w 2219511"/>
              <a:gd name="connsiteY7" fmla="*/ 4061012 h 5741894"/>
              <a:gd name="connsiteX8" fmla="*/ 39594 w 2219511"/>
              <a:gd name="connsiteY8" fmla="*/ 3966883 h 5741894"/>
              <a:gd name="connsiteX9" fmla="*/ 2123888 w 2219511"/>
              <a:gd name="connsiteY9" fmla="*/ 3711388 h 5741894"/>
              <a:gd name="connsiteX10" fmla="*/ 17182 w 2219511"/>
              <a:gd name="connsiteY10" fmla="*/ 3541059 h 5741894"/>
              <a:gd name="connsiteX11" fmla="*/ 2164229 w 2219511"/>
              <a:gd name="connsiteY11" fmla="*/ 3294530 h 5741894"/>
              <a:gd name="connsiteX12" fmla="*/ 17182 w 2219511"/>
              <a:gd name="connsiteY12" fmla="*/ 3160059 h 5741894"/>
              <a:gd name="connsiteX13" fmla="*/ 2096994 w 2219511"/>
              <a:gd name="connsiteY13" fmla="*/ 2783541 h 5741894"/>
              <a:gd name="connsiteX14" fmla="*/ 26147 w 2219511"/>
              <a:gd name="connsiteY14" fmla="*/ 2635624 h 5741894"/>
              <a:gd name="connsiteX15" fmla="*/ 2137335 w 2219511"/>
              <a:gd name="connsiteY15" fmla="*/ 2191871 h 5741894"/>
              <a:gd name="connsiteX16" fmla="*/ 17182 w 2219511"/>
              <a:gd name="connsiteY16" fmla="*/ 2169459 h 5741894"/>
              <a:gd name="connsiteX17" fmla="*/ 2096994 w 2219511"/>
              <a:gd name="connsiteY17" fmla="*/ 1855694 h 5741894"/>
              <a:gd name="connsiteX18" fmla="*/ 17182 w 2219511"/>
              <a:gd name="connsiteY18" fmla="*/ 1712259 h 5741894"/>
              <a:gd name="connsiteX19" fmla="*/ 2074582 w 2219511"/>
              <a:gd name="connsiteY19" fmla="*/ 1559859 h 5741894"/>
              <a:gd name="connsiteX20" fmla="*/ 17182 w 2219511"/>
              <a:gd name="connsiteY20" fmla="*/ 1331259 h 5741894"/>
              <a:gd name="connsiteX21" fmla="*/ 2074582 w 2219511"/>
              <a:gd name="connsiteY21" fmla="*/ 1102659 h 5741894"/>
              <a:gd name="connsiteX22" fmla="*/ 17182 w 2219511"/>
              <a:gd name="connsiteY22" fmla="*/ 874059 h 5741894"/>
              <a:gd name="connsiteX23" fmla="*/ 2177676 w 2219511"/>
              <a:gd name="connsiteY23" fmla="*/ 632012 h 5741894"/>
              <a:gd name="connsiteX24" fmla="*/ 17182 w 2219511"/>
              <a:gd name="connsiteY24" fmla="*/ 416859 h 5741894"/>
              <a:gd name="connsiteX25" fmla="*/ 2137335 w 2219511"/>
              <a:gd name="connsiteY25" fmla="*/ 242047 h 5741894"/>
              <a:gd name="connsiteX26" fmla="*/ 12700 w 2219511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68606 w 2213535"/>
              <a:gd name="connsiteY17" fmla="*/ 19408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3218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146300 w 2215029"/>
              <a:gd name="connsiteY15" fmla="*/ 2474259 h 5741894"/>
              <a:gd name="connsiteX16" fmla="*/ 12700 w 2215029"/>
              <a:gd name="connsiteY16" fmla="*/ 2321859 h 5741894"/>
              <a:gd name="connsiteX17" fmla="*/ 2070100 w 2215029"/>
              <a:gd name="connsiteY17" fmla="*/ 20932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1993900 w 2215029"/>
              <a:gd name="connsiteY15" fmla="*/ 2474259 h 5741894"/>
              <a:gd name="connsiteX16" fmla="*/ 12700 w 2215029"/>
              <a:gd name="connsiteY16" fmla="*/ 2321859 h 5741894"/>
              <a:gd name="connsiteX17" fmla="*/ 2070100 w 2215029"/>
              <a:gd name="connsiteY17" fmla="*/ 20932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3218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3218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46300 w 2215029"/>
              <a:gd name="connsiteY25" fmla="*/ 264459 h 5741894"/>
              <a:gd name="connsiteX26" fmla="*/ 8218 w 2215029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1463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37353 w 2217270"/>
              <a:gd name="connsiteY8" fmla="*/ 3966883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068606 w 2213535"/>
              <a:gd name="connsiteY11" fmla="*/ 33124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068606 w 2213535"/>
              <a:gd name="connsiteY9" fmla="*/ 3845859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4074459 h 5741894"/>
              <a:gd name="connsiteX9" fmla="*/ 2068606 w 2213535"/>
              <a:gd name="connsiteY9" fmla="*/ 3845859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70100 w 2215029"/>
              <a:gd name="connsiteY7" fmla="*/ 4303059 h 5741894"/>
              <a:gd name="connsiteX8" fmla="*/ 12700 w 2215029"/>
              <a:gd name="connsiteY8" fmla="*/ 4074459 h 5741894"/>
              <a:gd name="connsiteX9" fmla="*/ 2070100 w 2215029"/>
              <a:gd name="connsiteY9" fmla="*/ 3845859 h 5741894"/>
              <a:gd name="connsiteX10" fmla="*/ 12700 w 2215029"/>
              <a:gd name="connsiteY10" fmla="*/ 3617259 h 5741894"/>
              <a:gd name="connsiteX11" fmla="*/ 2070100 w 2215029"/>
              <a:gd name="connsiteY11" fmla="*/ 3388659 h 5741894"/>
              <a:gd name="connsiteX12" fmla="*/ 12700 w 2215029"/>
              <a:gd name="connsiteY12" fmla="*/ 3160059 h 5741894"/>
              <a:gd name="connsiteX13" fmla="*/ 20701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531659 h 5741894"/>
              <a:gd name="connsiteX7" fmla="*/ 2070100 w 2215029"/>
              <a:gd name="connsiteY7" fmla="*/ 4303059 h 5741894"/>
              <a:gd name="connsiteX8" fmla="*/ 12700 w 2215029"/>
              <a:gd name="connsiteY8" fmla="*/ 4074459 h 5741894"/>
              <a:gd name="connsiteX9" fmla="*/ 2070100 w 2215029"/>
              <a:gd name="connsiteY9" fmla="*/ 3845859 h 5741894"/>
              <a:gd name="connsiteX10" fmla="*/ 12700 w 2215029"/>
              <a:gd name="connsiteY10" fmla="*/ 3617259 h 5741894"/>
              <a:gd name="connsiteX11" fmla="*/ 2070100 w 2215029"/>
              <a:gd name="connsiteY11" fmla="*/ 3388659 h 5741894"/>
              <a:gd name="connsiteX12" fmla="*/ 12700 w 2215029"/>
              <a:gd name="connsiteY12" fmla="*/ 3160059 h 5741894"/>
              <a:gd name="connsiteX13" fmla="*/ 20701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760259 h 5741894"/>
              <a:gd name="connsiteX5" fmla="*/ 2081306 w 2226235"/>
              <a:gd name="connsiteY5" fmla="*/ 46840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7602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081306 w 2226235"/>
              <a:gd name="connsiteY3" fmla="*/ 52174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446059 h 5741894"/>
              <a:gd name="connsiteX3" fmla="*/ 2081306 w 2226235"/>
              <a:gd name="connsiteY3" fmla="*/ 52174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13447 w 2063376"/>
              <a:gd name="connsiteY0" fmla="*/ 5741894 h 5741894"/>
              <a:gd name="connsiteX1" fmla="*/ 2061882 w 2063376"/>
              <a:gd name="connsiteY1" fmla="*/ 5598459 h 5741894"/>
              <a:gd name="connsiteX2" fmla="*/ 4482 w 2063376"/>
              <a:gd name="connsiteY2" fmla="*/ 5446059 h 5741894"/>
              <a:gd name="connsiteX3" fmla="*/ 2061882 w 2063376"/>
              <a:gd name="connsiteY3" fmla="*/ 5217459 h 5741894"/>
              <a:gd name="connsiteX4" fmla="*/ 4482 w 2063376"/>
              <a:gd name="connsiteY4" fmla="*/ 4988859 h 5741894"/>
              <a:gd name="connsiteX5" fmla="*/ 2061882 w 2063376"/>
              <a:gd name="connsiteY5" fmla="*/ 4760259 h 5741894"/>
              <a:gd name="connsiteX6" fmla="*/ 4482 w 2063376"/>
              <a:gd name="connsiteY6" fmla="*/ 4531659 h 5741894"/>
              <a:gd name="connsiteX7" fmla="*/ 2061882 w 2063376"/>
              <a:gd name="connsiteY7" fmla="*/ 4303059 h 5741894"/>
              <a:gd name="connsiteX8" fmla="*/ 4482 w 2063376"/>
              <a:gd name="connsiteY8" fmla="*/ 4074459 h 5741894"/>
              <a:gd name="connsiteX9" fmla="*/ 2061882 w 2063376"/>
              <a:gd name="connsiteY9" fmla="*/ 3845859 h 5741894"/>
              <a:gd name="connsiteX10" fmla="*/ 4482 w 2063376"/>
              <a:gd name="connsiteY10" fmla="*/ 3617259 h 5741894"/>
              <a:gd name="connsiteX11" fmla="*/ 2061882 w 2063376"/>
              <a:gd name="connsiteY11" fmla="*/ 3388659 h 5741894"/>
              <a:gd name="connsiteX12" fmla="*/ 4482 w 2063376"/>
              <a:gd name="connsiteY12" fmla="*/ 3160059 h 5741894"/>
              <a:gd name="connsiteX13" fmla="*/ 2061882 w 2063376"/>
              <a:gd name="connsiteY13" fmla="*/ 2931459 h 5741894"/>
              <a:gd name="connsiteX14" fmla="*/ 4482 w 2063376"/>
              <a:gd name="connsiteY14" fmla="*/ 2702859 h 5741894"/>
              <a:gd name="connsiteX15" fmla="*/ 2061882 w 2063376"/>
              <a:gd name="connsiteY15" fmla="*/ 2474259 h 5741894"/>
              <a:gd name="connsiteX16" fmla="*/ 4482 w 2063376"/>
              <a:gd name="connsiteY16" fmla="*/ 2245659 h 5741894"/>
              <a:gd name="connsiteX17" fmla="*/ 2061882 w 2063376"/>
              <a:gd name="connsiteY17" fmla="*/ 2017059 h 5741894"/>
              <a:gd name="connsiteX18" fmla="*/ 4482 w 2063376"/>
              <a:gd name="connsiteY18" fmla="*/ 1788459 h 5741894"/>
              <a:gd name="connsiteX19" fmla="*/ 2061882 w 2063376"/>
              <a:gd name="connsiteY19" fmla="*/ 1559859 h 5741894"/>
              <a:gd name="connsiteX20" fmla="*/ 4482 w 2063376"/>
              <a:gd name="connsiteY20" fmla="*/ 1331259 h 5741894"/>
              <a:gd name="connsiteX21" fmla="*/ 2061882 w 2063376"/>
              <a:gd name="connsiteY21" fmla="*/ 1102659 h 5741894"/>
              <a:gd name="connsiteX22" fmla="*/ 4482 w 2063376"/>
              <a:gd name="connsiteY22" fmla="*/ 874059 h 5741894"/>
              <a:gd name="connsiteX23" fmla="*/ 2061882 w 2063376"/>
              <a:gd name="connsiteY23" fmla="*/ 645459 h 5741894"/>
              <a:gd name="connsiteX24" fmla="*/ 4482 w 2063376"/>
              <a:gd name="connsiteY24" fmla="*/ 416859 h 5741894"/>
              <a:gd name="connsiteX25" fmla="*/ 2061882 w 2063376"/>
              <a:gd name="connsiteY25" fmla="*/ 188259 h 5741894"/>
              <a:gd name="connsiteX26" fmla="*/ 0 w 2063376"/>
              <a:gd name="connsiteY26" fmla="*/ 0 h 5741894"/>
              <a:gd name="connsiteX0" fmla="*/ 197971 w 2271806"/>
              <a:gd name="connsiteY0" fmla="*/ 5741894 h 5850965"/>
              <a:gd name="connsiteX1" fmla="*/ 341406 w 2271806"/>
              <a:gd name="connsiteY1" fmla="*/ 5827059 h 5850965"/>
              <a:gd name="connsiteX2" fmla="*/ 2246406 w 2271806"/>
              <a:gd name="connsiteY2" fmla="*/ 5598459 h 5850965"/>
              <a:gd name="connsiteX3" fmla="*/ 189006 w 2271806"/>
              <a:gd name="connsiteY3" fmla="*/ 5446059 h 5850965"/>
              <a:gd name="connsiteX4" fmla="*/ 2246406 w 2271806"/>
              <a:gd name="connsiteY4" fmla="*/ 5217459 h 5850965"/>
              <a:gd name="connsiteX5" fmla="*/ 189006 w 2271806"/>
              <a:gd name="connsiteY5" fmla="*/ 4988859 h 5850965"/>
              <a:gd name="connsiteX6" fmla="*/ 2246406 w 2271806"/>
              <a:gd name="connsiteY6" fmla="*/ 4760259 h 5850965"/>
              <a:gd name="connsiteX7" fmla="*/ 189006 w 2271806"/>
              <a:gd name="connsiteY7" fmla="*/ 4531659 h 5850965"/>
              <a:gd name="connsiteX8" fmla="*/ 2246406 w 2271806"/>
              <a:gd name="connsiteY8" fmla="*/ 4303059 h 5850965"/>
              <a:gd name="connsiteX9" fmla="*/ 189006 w 2271806"/>
              <a:gd name="connsiteY9" fmla="*/ 4074459 h 5850965"/>
              <a:gd name="connsiteX10" fmla="*/ 2246406 w 2271806"/>
              <a:gd name="connsiteY10" fmla="*/ 3845859 h 5850965"/>
              <a:gd name="connsiteX11" fmla="*/ 189006 w 2271806"/>
              <a:gd name="connsiteY11" fmla="*/ 3617259 h 5850965"/>
              <a:gd name="connsiteX12" fmla="*/ 2246406 w 2271806"/>
              <a:gd name="connsiteY12" fmla="*/ 3388659 h 5850965"/>
              <a:gd name="connsiteX13" fmla="*/ 189006 w 2271806"/>
              <a:gd name="connsiteY13" fmla="*/ 3160059 h 5850965"/>
              <a:gd name="connsiteX14" fmla="*/ 2246406 w 2271806"/>
              <a:gd name="connsiteY14" fmla="*/ 2931459 h 5850965"/>
              <a:gd name="connsiteX15" fmla="*/ 189006 w 2271806"/>
              <a:gd name="connsiteY15" fmla="*/ 2702859 h 5850965"/>
              <a:gd name="connsiteX16" fmla="*/ 2246406 w 2271806"/>
              <a:gd name="connsiteY16" fmla="*/ 2474259 h 5850965"/>
              <a:gd name="connsiteX17" fmla="*/ 189006 w 2271806"/>
              <a:gd name="connsiteY17" fmla="*/ 2245659 h 5850965"/>
              <a:gd name="connsiteX18" fmla="*/ 2246406 w 2271806"/>
              <a:gd name="connsiteY18" fmla="*/ 2017059 h 5850965"/>
              <a:gd name="connsiteX19" fmla="*/ 189006 w 2271806"/>
              <a:gd name="connsiteY19" fmla="*/ 1788459 h 5850965"/>
              <a:gd name="connsiteX20" fmla="*/ 2246406 w 2271806"/>
              <a:gd name="connsiteY20" fmla="*/ 1559859 h 5850965"/>
              <a:gd name="connsiteX21" fmla="*/ 189006 w 2271806"/>
              <a:gd name="connsiteY21" fmla="*/ 1331259 h 5850965"/>
              <a:gd name="connsiteX22" fmla="*/ 2246406 w 2271806"/>
              <a:gd name="connsiteY22" fmla="*/ 1102659 h 5850965"/>
              <a:gd name="connsiteX23" fmla="*/ 189006 w 2271806"/>
              <a:gd name="connsiteY23" fmla="*/ 874059 h 5850965"/>
              <a:gd name="connsiteX24" fmla="*/ 2246406 w 2271806"/>
              <a:gd name="connsiteY24" fmla="*/ 645459 h 5850965"/>
              <a:gd name="connsiteX25" fmla="*/ 189006 w 2271806"/>
              <a:gd name="connsiteY25" fmla="*/ 416859 h 5850965"/>
              <a:gd name="connsiteX26" fmla="*/ 2246406 w 2271806"/>
              <a:gd name="connsiteY26" fmla="*/ 188259 h 5850965"/>
              <a:gd name="connsiteX27" fmla="*/ 184524 w 2271806"/>
              <a:gd name="connsiteY27" fmla="*/ 0 h 5850965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80682 w 2138082"/>
              <a:gd name="connsiteY0" fmla="*/ 5750859 h 5852459"/>
              <a:gd name="connsiteX1" fmla="*/ 461682 w 2138082"/>
              <a:gd name="connsiteY1" fmla="*/ 5827059 h 5852459"/>
              <a:gd name="connsiteX2" fmla="*/ 2061882 w 2138082"/>
              <a:gd name="connsiteY2" fmla="*/ 5598459 h 5852459"/>
              <a:gd name="connsiteX3" fmla="*/ 4482 w 2138082"/>
              <a:gd name="connsiteY3" fmla="*/ 5446059 h 5852459"/>
              <a:gd name="connsiteX4" fmla="*/ 2061882 w 2138082"/>
              <a:gd name="connsiteY4" fmla="*/ 5217459 h 5852459"/>
              <a:gd name="connsiteX5" fmla="*/ 4482 w 2138082"/>
              <a:gd name="connsiteY5" fmla="*/ 4988859 h 5852459"/>
              <a:gd name="connsiteX6" fmla="*/ 2061882 w 2138082"/>
              <a:gd name="connsiteY6" fmla="*/ 4760259 h 5852459"/>
              <a:gd name="connsiteX7" fmla="*/ 4482 w 2138082"/>
              <a:gd name="connsiteY7" fmla="*/ 4531659 h 5852459"/>
              <a:gd name="connsiteX8" fmla="*/ 2061882 w 2138082"/>
              <a:gd name="connsiteY8" fmla="*/ 4303059 h 5852459"/>
              <a:gd name="connsiteX9" fmla="*/ 4482 w 2138082"/>
              <a:gd name="connsiteY9" fmla="*/ 4074459 h 5852459"/>
              <a:gd name="connsiteX10" fmla="*/ 2061882 w 2138082"/>
              <a:gd name="connsiteY10" fmla="*/ 3845859 h 5852459"/>
              <a:gd name="connsiteX11" fmla="*/ 4482 w 2138082"/>
              <a:gd name="connsiteY11" fmla="*/ 3617259 h 5852459"/>
              <a:gd name="connsiteX12" fmla="*/ 2061882 w 2138082"/>
              <a:gd name="connsiteY12" fmla="*/ 3388659 h 5852459"/>
              <a:gd name="connsiteX13" fmla="*/ 4482 w 2138082"/>
              <a:gd name="connsiteY13" fmla="*/ 3160059 h 5852459"/>
              <a:gd name="connsiteX14" fmla="*/ 2061882 w 2138082"/>
              <a:gd name="connsiteY14" fmla="*/ 2931459 h 5852459"/>
              <a:gd name="connsiteX15" fmla="*/ 4482 w 2138082"/>
              <a:gd name="connsiteY15" fmla="*/ 2702859 h 5852459"/>
              <a:gd name="connsiteX16" fmla="*/ 2061882 w 2138082"/>
              <a:gd name="connsiteY16" fmla="*/ 2474259 h 5852459"/>
              <a:gd name="connsiteX17" fmla="*/ 4482 w 2138082"/>
              <a:gd name="connsiteY17" fmla="*/ 2245659 h 5852459"/>
              <a:gd name="connsiteX18" fmla="*/ 2061882 w 2138082"/>
              <a:gd name="connsiteY18" fmla="*/ 2017059 h 5852459"/>
              <a:gd name="connsiteX19" fmla="*/ 4482 w 2138082"/>
              <a:gd name="connsiteY19" fmla="*/ 1788459 h 5852459"/>
              <a:gd name="connsiteX20" fmla="*/ 2061882 w 2138082"/>
              <a:gd name="connsiteY20" fmla="*/ 1559859 h 5852459"/>
              <a:gd name="connsiteX21" fmla="*/ 4482 w 2138082"/>
              <a:gd name="connsiteY21" fmla="*/ 1331259 h 5852459"/>
              <a:gd name="connsiteX22" fmla="*/ 2061882 w 2138082"/>
              <a:gd name="connsiteY22" fmla="*/ 1102659 h 5852459"/>
              <a:gd name="connsiteX23" fmla="*/ 4482 w 2138082"/>
              <a:gd name="connsiteY23" fmla="*/ 874059 h 5852459"/>
              <a:gd name="connsiteX24" fmla="*/ 2061882 w 2138082"/>
              <a:gd name="connsiteY24" fmla="*/ 645459 h 5852459"/>
              <a:gd name="connsiteX25" fmla="*/ 4482 w 2138082"/>
              <a:gd name="connsiteY25" fmla="*/ 416859 h 5852459"/>
              <a:gd name="connsiteX26" fmla="*/ 2061882 w 2138082"/>
              <a:gd name="connsiteY26" fmla="*/ 188259 h 5852459"/>
              <a:gd name="connsiteX27" fmla="*/ 0 w 2138082"/>
              <a:gd name="connsiteY27" fmla="*/ 0 h 5852459"/>
              <a:gd name="connsiteX0" fmla="*/ 80682 w 2138082"/>
              <a:gd name="connsiteY0" fmla="*/ 5750859 h 5776259"/>
              <a:gd name="connsiteX1" fmla="*/ 461682 w 2138082"/>
              <a:gd name="connsiteY1" fmla="*/ 5750859 h 5776259"/>
              <a:gd name="connsiteX2" fmla="*/ 2061882 w 2138082"/>
              <a:gd name="connsiteY2" fmla="*/ 5598459 h 5776259"/>
              <a:gd name="connsiteX3" fmla="*/ 4482 w 2138082"/>
              <a:gd name="connsiteY3" fmla="*/ 5446059 h 5776259"/>
              <a:gd name="connsiteX4" fmla="*/ 2061882 w 2138082"/>
              <a:gd name="connsiteY4" fmla="*/ 5217459 h 5776259"/>
              <a:gd name="connsiteX5" fmla="*/ 4482 w 2138082"/>
              <a:gd name="connsiteY5" fmla="*/ 4988859 h 5776259"/>
              <a:gd name="connsiteX6" fmla="*/ 2061882 w 2138082"/>
              <a:gd name="connsiteY6" fmla="*/ 4760259 h 5776259"/>
              <a:gd name="connsiteX7" fmla="*/ 4482 w 2138082"/>
              <a:gd name="connsiteY7" fmla="*/ 4531659 h 5776259"/>
              <a:gd name="connsiteX8" fmla="*/ 2061882 w 2138082"/>
              <a:gd name="connsiteY8" fmla="*/ 4303059 h 5776259"/>
              <a:gd name="connsiteX9" fmla="*/ 4482 w 2138082"/>
              <a:gd name="connsiteY9" fmla="*/ 4074459 h 5776259"/>
              <a:gd name="connsiteX10" fmla="*/ 2061882 w 2138082"/>
              <a:gd name="connsiteY10" fmla="*/ 3845859 h 5776259"/>
              <a:gd name="connsiteX11" fmla="*/ 4482 w 2138082"/>
              <a:gd name="connsiteY11" fmla="*/ 3617259 h 5776259"/>
              <a:gd name="connsiteX12" fmla="*/ 2061882 w 2138082"/>
              <a:gd name="connsiteY12" fmla="*/ 3388659 h 5776259"/>
              <a:gd name="connsiteX13" fmla="*/ 4482 w 2138082"/>
              <a:gd name="connsiteY13" fmla="*/ 3160059 h 5776259"/>
              <a:gd name="connsiteX14" fmla="*/ 2061882 w 2138082"/>
              <a:gd name="connsiteY14" fmla="*/ 2931459 h 5776259"/>
              <a:gd name="connsiteX15" fmla="*/ 4482 w 2138082"/>
              <a:gd name="connsiteY15" fmla="*/ 2702859 h 5776259"/>
              <a:gd name="connsiteX16" fmla="*/ 2061882 w 2138082"/>
              <a:gd name="connsiteY16" fmla="*/ 2474259 h 5776259"/>
              <a:gd name="connsiteX17" fmla="*/ 4482 w 2138082"/>
              <a:gd name="connsiteY17" fmla="*/ 2245659 h 5776259"/>
              <a:gd name="connsiteX18" fmla="*/ 2061882 w 2138082"/>
              <a:gd name="connsiteY18" fmla="*/ 2017059 h 5776259"/>
              <a:gd name="connsiteX19" fmla="*/ 4482 w 2138082"/>
              <a:gd name="connsiteY19" fmla="*/ 1788459 h 5776259"/>
              <a:gd name="connsiteX20" fmla="*/ 2061882 w 2138082"/>
              <a:gd name="connsiteY20" fmla="*/ 1559859 h 5776259"/>
              <a:gd name="connsiteX21" fmla="*/ 4482 w 2138082"/>
              <a:gd name="connsiteY21" fmla="*/ 1331259 h 5776259"/>
              <a:gd name="connsiteX22" fmla="*/ 2061882 w 2138082"/>
              <a:gd name="connsiteY22" fmla="*/ 1102659 h 5776259"/>
              <a:gd name="connsiteX23" fmla="*/ 4482 w 2138082"/>
              <a:gd name="connsiteY23" fmla="*/ 874059 h 5776259"/>
              <a:gd name="connsiteX24" fmla="*/ 2061882 w 2138082"/>
              <a:gd name="connsiteY24" fmla="*/ 645459 h 5776259"/>
              <a:gd name="connsiteX25" fmla="*/ 4482 w 2138082"/>
              <a:gd name="connsiteY25" fmla="*/ 416859 h 5776259"/>
              <a:gd name="connsiteX26" fmla="*/ 2061882 w 2138082"/>
              <a:gd name="connsiteY26" fmla="*/ 188259 h 5776259"/>
              <a:gd name="connsiteX27" fmla="*/ 0 w 2138082"/>
              <a:gd name="connsiteY27" fmla="*/ 0 h 5776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138082" h="5776259">
                <a:moveTo>
                  <a:pt x="80682" y="5750859"/>
                </a:moveTo>
                <a:cubicBezTo>
                  <a:pt x="80775" y="5750766"/>
                  <a:pt x="131482" y="5776259"/>
                  <a:pt x="461682" y="5750859"/>
                </a:cubicBezTo>
                <a:cubicBezTo>
                  <a:pt x="791882" y="5725459"/>
                  <a:pt x="2138082" y="5649259"/>
                  <a:pt x="2061882" y="5598459"/>
                </a:cubicBezTo>
                <a:cubicBezTo>
                  <a:pt x="1985682" y="5547659"/>
                  <a:pt x="4482" y="5509559"/>
                  <a:pt x="4482" y="5446059"/>
                </a:cubicBezTo>
                <a:cubicBezTo>
                  <a:pt x="4482" y="5382559"/>
                  <a:pt x="2061882" y="5293659"/>
                  <a:pt x="2061882" y="5217459"/>
                </a:cubicBezTo>
                <a:cubicBezTo>
                  <a:pt x="2061882" y="5141259"/>
                  <a:pt x="4482" y="5065059"/>
                  <a:pt x="4482" y="4988859"/>
                </a:cubicBezTo>
                <a:cubicBezTo>
                  <a:pt x="4482" y="4912659"/>
                  <a:pt x="2061882" y="4836459"/>
                  <a:pt x="2061882" y="4760259"/>
                </a:cubicBezTo>
                <a:cubicBezTo>
                  <a:pt x="2061882" y="4684059"/>
                  <a:pt x="4482" y="4607859"/>
                  <a:pt x="4482" y="4531659"/>
                </a:cubicBezTo>
                <a:cubicBezTo>
                  <a:pt x="4482" y="4455459"/>
                  <a:pt x="2061882" y="4379259"/>
                  <a:pt x="2061882" y="4303059"/>
                </a:cubicBezTo>
                <a:cubicBezTo>
                  <a:pt x="2061882" y="4226859"/>
                  <a:pt x="4482" y="4150659"/>
                  <a:pt x="4482" y="4074459"/>
                </a:cubicBezTo>
                <a:cubicBezTo>
                  <a:pt x="4482" y="3998259"/>
                  <a:pt x="2061882" y="3922059"/>
                  <a:pt x="2061882" y="3845859"/>
                </a:cubicBezTo>
                <a:cubicBezTo>
                  <a:pt x="2061882" y="3769659"/>
                  <a:pt x="4482" y="3693459"/>
                  <a:pt x="4482" y="3617259"/>
                </a:cubicBezTo>
                <a:cubicBezTo>
                  <a:pt x="4482" y="3541059"/>
                  <a:pt x="2061882" y="3464859"/>
                  <a:pt x="2061882" y="3388659"/>
                </a:cubicBezTo>
                <a:cubicBezTo>
                  <a:pt x="2061882" y="3312459"/>
                  <a:pt x="4482" y="3236259"/>
                  <a:pt x="4482" y="3160059"/>
                </a:cubicBezTo>
                <a:cubicBezTo>
                  <a:pt x="4482" y="3083859"/>
                  <a:pt x="2061882" y="3007659"/>
                  <a:pt x="2061882" y="2931459"/>
                </a:cubicBezTo>
                <a:cubicBezTo>
                  <a:pt x="2061882" y="2855259"/>
                  <a:pt x="4482" y="2779059"/>
                  <a:pt x="4482" y="2702859"/>
                </a:cubicBezTo>
                <a:cubicBezTo>
                  <a:pt x="4482" y="2626659"/>
                  <a:pt x="2061882" y="2550459"/>
                  <a:pt x="2061882" y="2474259"/>
                </a:cubicBezTo>
                <a:cubicBezTo>
                  <a:pt x="2061882" y="2398059"/>
                  <a:pt x="4482" y="2321859"/>
                  <a:pt x="4482" y="2245659"/>
                </a:cubicBezTo>
                <a:cubicBezTo>
                  <a:pt x="4482" y="2169459"/>
                  <a:pt x="2061882" y="2093259"/>
                  <a:pt x="2061882" y="2017059"/>
                </a:cubicBezTo>
                <a:cubicBezTo>
                  <a:pt x="2061882" y="1940859"/>
                  <a:pt x="4482" y="1864659"/>
                  <a:pt x="4482" y="1788459"/>
                </a:cubicBezTo>
                <a:cubicBezTo>
                  <a:pt x="4482" y="1712259"/>
                  <a:pt x="2061882" y="1636059"/>
                  <a:pt x="2061882" y="1559859"/>
                </a:cubicBezTo>
                <a:cubicBezTo>
                  <a:pt x="2061882" y="1483659"/>
                  <a:pt x="4482" y="1407459"/>
                  <a:pt x="4482" y="1331259"/>
                </a:cubicBezTo>
                <a:cubicBezTo>
                  <a:pt x="4482" y="1255059"/>
                  <a:pt x="2061882" y="1178859"/>
                  <a:pt x="2061882" y="1102659"/>
                </a:cubicBezTo>
                <a:cubicBezTo>
                  <a:pt x="2061882" y="1026459"/>
                  <a:pt x="4482" y="950259"/>
                  <a:pt x="4482" y="874059"/>
                </a:cubicBezTo>
                <a:cubicBezTo>
                  <a:pt x="4482" y="797859"/>
                  <a:pt x="2061882" y="721659"/>
                  <a:pt x="2061882" y="645459"/>
                </a:cubicBezTo>
                <a:cubicBezTo>
                  <a:pt x="2061882" y="569259"/>
                  <a:pt x="4482" y="493059"/>
                  <a:pt x="4482" y="416859"/>
                </a:cubicBezTo>
                <a:cubicBezTo>
                  <a:pt x="4482" y="340659"/>
                  <a:pt x="2062629" y="257735"/>
                  <a:pt x="2061882" y="188259"/>
                </a:cubicBezTo>
                <a:cubicBezTo>
                  <a:pt x="2061135" y="118783"/>
                  <a:pt x="1062317" y="79562"/>
                  <a:pt x="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6477000" y="838200"/>
            <a:ext cx="2362200" cy="609600"/>
          </a:xfrm>
          <a:custGeom>
            <a:avLst/>
            <a:gdLst>
              <a:gd name="connsiteX0" fmla="*/ 0 w 3048000"/>
              <a:gd name="connsiteY0" fmla="*/ 87086 h 449943"/>
              <a:gd name="connsiteX1" fmla="*/ 493486 w 3048000"/>
              <a:gd name="connsiteY1" fmla="*/ 449943 h 449943"/>
              <a:gd name="connsiteX2" fmla="*/ 2481943 w 3048000"/>
              <a:gd name="connsiteY2" fmla="*/ 449943 h 449943"/>
              <a:gd name="connsiteX3" fmla="*/ 3048000 w 3048000"/>
              <a:gd name="connsiteY3" fmla="*/ 0 h 449943"/>
              <a:gd name="connsiteX4" fmla="*/ 0 w 3048000"/>
              <a:gd name="connsiteY4" fmla="*/ 87086 h 449943"/>
              <a:gd name="connsiteX0" fmla="*/ 0 w 3062514"/>
              <a:gd name="connsiteY0" fmla="*/ 7257 h 449943"/>
              <a:gd name="connsiteX1" fmla="*/ 508000 w 3062514"/>
              <a:gd name="connsiteY1" fmla="*/ 449943 h 449943"/>
              <a:gd name="connsiteX2" fmla="*/ 2496457 w 3062514"/>
              <a:gd name="connsiteY2" fmla="*/ 449943 h 449943"/>
              <a:gd name="connsiteX3" fmla="*/ 3062514 w 3062514"/>
              <a:gd name="connsiteY3" fmla="*/ 0 h 449943"/>
              <a:gd name="connsiteX4" fmla="*/ 0 w 3062514"/>
              <a:gd name="connsiteY4" fmla="*/ 7257 h 449943"/>
              <a:gd name="connsiteX0" fmla="*/ 0 w 3352800"/>
              <a:gd name="connsiteY0" fmla="*/ 0 h 442686"/>
              <a:gd name="connsiteX1" fmla="*/ 508000 w 3352800"/>
              <a:gd name="connsiteY1" fmla="*/ 442686 h 442686"/>
              <a:gd name="connsiteX2" fmla="*/ 2496457 w 3352800"/>
              <a:gd name="connsiteY2" fmla="*/ 442686 h 442686"/>
              <a:gd name="connsiteX3" fmla="*/ 3352800 w 3352800"/>
              <a:gd name="connsiteY3" fmla="*/ 0 h 442686"/>
              <a:gd name="connsiteX4" fmla="*/ 0 w 3352800"/>
              <a:gd name="connsiteY4" fmla="*/ 0 h 442686"/>
              <a:gd name="connsiteX0" fmla="*/ 0 w 3048000"/>
              <a:gd name="connsiteY0" fmla="*/ 1 h 442687"/>
              <a:gd name="connsiteX1" fmla="*/ 508000 w 3048000"/>
              <a:gd name="connsiteY1" fmla="*/ 442687 h 442687"/>
              <a:gd name="connsiteX2" fmla="*/ 2496457 w 3048000"/>
              <a:gd name="connsiteY2" fmla="*/ 442687 h 442687"/>
              <a:gd name="connsiteX3" fmla="*/ 3048000 w 3048000"/>
              <a:gd name="connsiteY3" fmla="*/ 0 h 442687"/>
              <a:gd name="connsiteX4" fmla="*/ 0 w 3048000"/>
              <a:gd name="connsiteY4" fmla="*/ 1 h 442687"/>
              <a:gd name="connsiteX0" fmla="*/ 0 w 2971800"/>
              <a:gd name="connsiteY0" fmla="*/ 1 h 442687"/>
              <a:gd name="connsiteX1" fmla="*/ 431800 w 2971800"/>
              <a:gd name="connsiteY1" fmla="*/ 442687 h 442687"/>
              <a:gd name="connsiteX2" fmla="*/ 2420257 w 2971800"/>
              <a:gd name="connsiteY2" fmla="*/ 442687 h 442687"/>
              <a:gd name="connsiteX3" fmla="*/ 2971800 w 2971800"/>
              <a:gd name="connsiteY3" fmla="*/ 0 h 442687"/>
              <a:gd name="connsiteX4" fmla="*/ 0 w 2971800"/>
              <a:gd name="connsiteY4" fmla="*/ 1 h 442687"/>
              <a:gd name="connsiteX0" fmla="*/ 0 w 2971800"/>
              <a:gd name="connsiteY0" fmla="*/ 1 h 457201"/>
              <a:gd name="connsiteX1" fmla="*/ 5334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76199 h 533400"/>
              <a:gd name="connsiteX4" fmla="*/ 0 w 2971800"/>
              <a:gd name="connsiteY4" fmla="*/ 0 h 533400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7620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0 h 533400"/>
              <a:gd name="connsiteX4" fmla="*/ 0 w 2971800"/>
              <a:gd name="connsiteY4" fmla="*/ 76200 h 5334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62200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383458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1800" h="457200">
                <a:moveTo>
                  <a:pt x="0" y="0"/>
                </a:moveTo>
                <a:lnTo>
                  <a:pt x="383458" y="457200"/>
                </a:lnTo>
                <a:lnTo>
                  <a:pt x="2588342" y="457200"/>
                </a:lnTo>
                <a:lnTo>
                  <a:pt x="29718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factorial()</a:t>
            </a:r>
          </a:p>
          <a:p>
            <a:pPr algn="ctr"/>
            <a:r>
              <a:rPr lang="en-US" dirty="0" smtClean="0"/>
              <a:t>N=5, Line=5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124200" y="533400"/>
            <a:ext cx="2971800" cy="3048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342900" indent="-342900">
              <a:buFont typeface="+mj-lt"/>
              <a:buAutoNum type="arabicPeriod"/>
            </a:pP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factorial(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N=4)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if (N == 1)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return 1;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} else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F = N *       	factorial(N-1);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return F;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1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Folded Corner 5"/>
          <p:cNvSpPr/>
          <p:nvPr/>
        </p:nvSpPr>
        <p:spPr>
          <a:xfrm>
            <a:off x="152400" y="533400"/>
            <a:ext cx="2667000" cy="3048000"/>
          </a:xfrm>
          <a:prstGeom prst="foldedCorner">
            <a:avLst>
              <a:gd name="adj" fmla="val 9163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04800" y="685800"/>
            <a:ext cx="2362200" cy="861774"/>
          </a:xfrm>
          <a:prstGeom prst="rect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void setup()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A = 10;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B = factorial(5);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( B 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1752600"/>
            <a:ext cx="2286000" cy="1477328"/>
          </a:xfrm>
          <a:prstGeom prst="rect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factorial(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if (N == 1)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return 1;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} else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F = N *       	factorial(N-1);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return F;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Trapezoid 7"/>
          <p:cNvSpPr/>
          <p:nvPr/>
        </p:nvSpPr>
        <p:spPr>
          <a:xfrm>
            <a:off x="6324600" y="533400"/>
            <a:ext cx="2667000" cy="6019800"/>
          </a:xfrm>
          <a:prstGeom prst="trapezoid">
            <a:avLst>
              <a:gd name="adj" fmla="val 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934200" y="152400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Call Stack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487912" y="152400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Executing Function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43151" y="152400"/>
            <a:ext cx="1774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Compiled Code</a:t>
            </a:r>
            <a:endParaRPr lang="en-US" dirty="0"/>
          </a:p>
        </p:txBody>
      </p:sp>
      <p:sp>
        <p:nvSpPr>
          <p:cNvPr id="13" name="Right Arrow 12"/>
          <p:cNvSpPr/>
          <p:nvPr/>
        </p:nvSpPr>
        <p:spPr>
          <a:xfrm>
            <a:off x="3276600" y="1524000"/>
            <a:ext cx="304800" cy="228600"/>
          </a:xfrm>
          <a:prstGeom prst="rightArrow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477000" y="2057400"/>
            <a:ext cx="2362200" cy="609600"/>
          </a:xfrm>
          <a:custGeom>
            <a:avLst/>
            <a:gdLst>
              <a:gd name="connsiteX0" fmla="*/ 0 w 3048000"/>
              <a:gd name="connsiteY0" fmla="*/ 87086 h 449943"/>
              <a:gd name="connsiteX1" fmla="*/ 493486 w 3048000"/>
              <a:gd name="connsiteY1" fmla="*/ 449943 h 449943"/>
              <a:gd name="connsiteX2" fmla="*/ 2481943 w 3048000"/>
              <a:gd name="connsiteY2" fmla="*/ 449943 h 449943"/>
              <a:gd name="connsiteX3" fmla="*/ 3048000 w 3048000"/>
              <a:gd name="connsiteY3" fmla="*/ 0 h 449943"/>
              <a:gd name="connsiteX4" fmla="*/ 0 w 3048000"/>
              <a:gd name="connsiteY4" fmla="*/ 87086 h 449943"/>
              <a:gd name="connsiteX0" fmla="*/ 0 w 3062514"/>
              <a:gd name="connsiteY0" fmla="*/ 7257 h 449943"/>
              <a:gd name="connsiteX1" fmla="*/ 508000 w 3062514"/>
              <a:gd name="connsiteY1" fmla="*/ 449943 h 449943"/>
              <a:gd name="connsiteX2" fmla="*/ 2496457 w 3062514"/>
              <a:gd name="connsiteY2" fmla="*/ 449943 h 449943"/>
              <a:gd name="connsiteX3" fmla="*/ 3062514 w 3062514"/>
              <a:gd name="connsiteY3" fmla="*/ 0 h 449943"/>
              <a:gd name="connsiteX4" fmla="*/ 0 w 3062514"/>
              <a:gd name="connsiteY4" fmla="*/ 7257 h 449943"/>
              <a:gd name="connsiteX0" fmla="*/ 0 w 3352800"/>
              <a:gd name="connsiteY0" fmla="*/ 0 h 442686"/>
              <a:gd name="connsiteX1" fmla="*/ 508000 w 3352800"/>
              <a:gd name="connsiteY1" fmla="*/ 442686 h 442686"/>
              <a:gd name="connsiteX2" fmla="*/ 2496457 w 3352800"/>
              <a:gd name="connsiteY2" fmla="*/ 442686 h 442686"/>
              <a:gd name="connsiteX3" fmla="*/ 3352800 w 3352800"/>
              <a:gd name="connsiteY3" fmla="*/ 0 h 442686"/>
              <a:gd name="connsiteX4" fmla="*/ 0 w 3352800"/>
              <a:gd name="connsiteY4" fmla="*/ 0 h 442686"/>
              <a:gd name="connsiteX0" fmla="*/ 0 w 3048000"/>
              <a:gd name="connsiteY0" fmla="*/ 1 h 442687"/>
              <a:gd name="connsiteX1" fmla="*/ 508000 w 3048000"/>
              <a:gd name="connsiteY1" fmla="*/ 442687 h 442687"/>
              <a:gd name="connsiteX2" fmla="*/ 2496457 w 3048000"/>
              <a:gd name="connsiteY2" fmla="*/ 442687 h 442687"/>
              <a:gd name="connsiteX3" fmla="*/ 3048000 w 3048000"/>
              <a:gd name="connsiteY3" fmla="*/ 0 h 442687"/>
              <a:gd name="connsiteX4" fmla="*/ 0 w 3048000"/>
              <a:gd name="connsiteY4" fmla="*/ 1 h 442687"/>
              <a:gd name="connsiteX0" fmla="*/ 0 w 2971800"/>
              <a:gd name="connsiteY0" fmla="*/ 1 h 442687"/>
              <a:gd name="connsiteX1" fmla="*/ 431800 w 2971800"/>
              <a:gd name="connsiteY1" fmla="*/ 442687 h 442687"/>
              <a:gd name="connsiteX2" fmla="*/ 2420257 w 2971800"/>
              <a:gd name="connsiteY2" fmla="*/ 442687 h 442687"/>
              <a:gd name="connsiteX3" fmla="*/ 2971800 w 2971800"/>
              <a:gd name="connsiteY3" fmla="*/ 0 h 442687"/>
              <a:gd name="connsiteX4" fmla="*/ 0 w 2971800"/>
              <a:gd name="connsiteY4" fmla="*/ 1 h 442687"/>
              <a:gd name="connsiteX0" fmla="*/ 0 w 2971800"/>
              <a:gd name="connsiteY0" fmla="*/ 1 h 457201"/>
              <a:gd name="connsiteX1" fmla="*/ 5334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76199 h 533400"/>
              <a:gd name="connsiteX4" fmla="*/ 0 w 2971800"/>
              <a:gd name="connsiteY4" fmla="*/ 0 h 533400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7620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0 h 533400"/>
              <a:gd name="connsiteX4" fmla="*/ 0 w 2971800"/>
              <a:gd name="connsiteY4" fmla="*/ 76200 h 5334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62200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383458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1800" h="457200">
                <a:moveTo>
                  <a:pt x="0" y="0"/>
                </a:moveTo>
                <a:lnTo>
                  <a:pt x="383458" y="457200"/>
                </a:lnTo>
                <a:lnTo>
                  <a:pt x="2588342" y="457200"/>
                </a:lnTo>
                <a:lnTo>
                  <a:pt x="29718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setup()</a:t>
            </a:r>
          </a:p>
          <a:p>
            <a:pPr algn="ctr"/>
            <a:r>
              <a:rPr lang="en-US" dirty="0" smtClean="0"/>
              <a:t>A=10, Line=3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6400800" y="2667000"/>
            <a:ext cx="2590800" cy="3871259"/>
          </a:xfrm>
          <a:custGeom>
            <a:avLst/>
            <a:gdLst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33618 w 2272552"/>
              <a:gd name="connsiteY22" fmla="*/ 887506 h 5741894"/>
              <a:gd name="connsiteX23" fmla="*/ 2225488 w 2272552"/>
              <a:gd name="connsiteY23" fmla="*/ 632012 h 5741894"/>
              <a:gd name="connsiteX24" fmla="*/ 60512 w 2272552"/>
              <a:gd name="connsiteY24" fmla="*/ 497541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33618 w 2272552"/>
              <a:gd name="connsiteY22" fmla="*/ 887506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141194 w 2272552"/>
              <a:gd name="connsiteY12" fmla="*/ 3160059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64994 w 2272552"/>
              <a:gd name="connsiteY12" fmla="*/ 3160059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40341 w 2238934"/>
              <a:gd name="connsiteY4" fmla="*/ 4733365 h 5741894"/>
              <a:gd name="connsiteX5" fmla="*/ 2164976 w 2238934"/>
              <a:gd name="connsiteY5" fmla="*/ 4491318 h 5741894"/>
              <a:gd name="connsiteX6" fmla="*/ 40341 w 2238934"/>
              <a:gd name="connsiteY6" fmla="*/ 4289612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40341 w 2238934"/>
              <a:gd name="connsiteY4" fmla="*/ 4733365 h 5741894"/>
              <a:gd name="connsiteX5" fmla="*/ 2164976 w 2238934"/>
              <a:gd name="connsiteY5" fmla="*/ 4491318 h 5741894"/>
              <a:gd name="connsiteX6" fmla="*/ 31376 w 2238934"/>
              <a:gd name="connsiteY6" fmla="*/ 4379259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31376 w 2238934"/>
              <a:gd name="connsiteY4" fmla="*/ 4760259 h 5741894"/>
              <a:gd name="connsiteX5" fmla="*/ 2164976 w 2238934"/>
              <a:gd name="connsiteY5" fmla="*/ 4491318 h 5741894"/>
              <a:gd name="connsiteX6" fmla="*/ 31376 w 2238934"/>
              <a:gd name="connsiteY6" fmla="*/ 4379259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20171 w 2224741"/>
              <a:gd name="connsiteY0" fmla="*/ 5741894 h 5741894"/>
              <a:gd name="connsiteX1" fmla="*/ 2212041 w 2224741"/>
              <a:gd name="connsiteY1" fmla="*/ 5499847 h 5741894"/>
              <a:gd name="connsiteX2" fmla="*/ 87406 w 2224741"/>
              <a:gd name="connsiteY2" fmla="*/ 5217459 h 5741894"/>
              <a:gd name="connsiteX3" fmla="*/ 2212041 w 2224741"/>
              <a:gd name="connsiteY3" fmla="*/ 4988859 h 5741894"/>
              <a:gd name="connsiteX4" fmla="*/ 11206 w 2224741"/>
              <a:gd name="connsiteY4" fmla="*/ 4760259 h 5741894"/>
              <a:gd name="connsiteX5" fmla="*/ 2144806 w 2224741"/>
              <a:gd name="connsiteY5" fmla="*/ 4491318 h 5741894"/>
              <a:gd name="connsiteX6" fmla="*/ 11206 w 2224741"/>
              <a:gd name="connsiteY6" fmla="*/ 4379259 h 5741894"/>
              <a:gd name="connsiteX7" fmla="*/ 2091018 w 2224741"/>
              <a:gd name="connsiteY7" fmla="*/ 4061012 h 5741894"/>
              <a:gd name="connsiteX8" fmla="*/ 33618 w 2224741"/>
              <a:gd name="connsiteY8" fmla="*/ 3966883 h 5741894"/>
              <a:gd name="connsiteX9" fmla="*/ 2117912 w 2224741"/>
              <a:gd name="connsiteY9" fmla="*/ 3711388 h 5741894"/>
              <a:gd name="connsiteX10" fmla="*/ 11206 w 2224741"/>
              <a:gd name="connsiteY10" fmla="*/ 3541059 h 5741894"/>
              <a:gd name="connsiteX11" fmla="*/ 2158253 w 2224741"/>
              <a:gd name="connsiteY11" fmla="*/ 3294530 h 5741894"/>
              <a:gd name="connsiteX12" fmla="*/ 11206 w 2224741"/>
              <a:gd name="connsiteY12" fmla="*/ 3160059 h 5741894"/>
              <a:gd name="connsiteX13" fmla="*/ 2091018 w 2224741"/>
              <a:gd name="connsiteY13" fmla="*/ 2783541 h 5741894"/>
              <a:gd name="connsiteX14" fmla="*/ 20171 w 2224741"/>
              <a:gd name="connsiteY14" fmla="*/ 2635624 h 5741894"/>
              <a:gd name="connsiteX15" fmla="*/ 2131359 w 2224741"/>
              <a:gd name="connsiteY15" fmla="*/ 2191871 h 5741894"/>
              <a:gd name="connsiteX16" fmla="*/ 11206 w 2224741"/>
              <a:gd name="connsiteY16" fmla="*/ 2169459 h 5741894"/>
              <a:gd name="connsiteX17" fmla="*/ 2091018 w 2224741"/>
              <a:gd name="connsiteY17" fmla="*/ 1855694 h 5741894"/>
              <a:gd name="connsiteX18" fmla="*/ 11206 w 2224741"/>
              <a:gd name="connsiteY18" fmla="*/ 1712259 h 5741894"/>
              <a:gd name="connsiteX19" fmla="*/ 2077571 w 2224741"/>
              <a:gd name="connsiteY19" fmla="*/ 1492624 h 5741894"/>
              <a:gd name="connsiteX20" fmla="*/ 20171 w 2224741"/>
              <a:gd name="connsiteY20" fmla="*/ 1277471 h 5741894"/>
              <a:gd name="connsiteX21" fmla="*/ 2144806 w 2224741"/>
              <a:gd name="connsiteY21" fmla="*/ 1035424 h 5741894"/>
              <a:gd name="connsiteX22" fmla="*/ 11206 w 2224741"/>
              <a:gd name="connsiteY22" fmla="*/ 874059 h 5741894"/>
              <a:gd name="connsiteX23" fmla="*/ 2171700 w 2224741"/>
              <a:gd name="connsiteY23" fmla="*/ 632012 h 5741894"/>
              <a:gd name="connsiteX24" fmla="*/ 11206 w 2224741"/>
              <a:gd name="connsiteY24" fmla="*/ 416859 h 5741894"/>
              <a:gd name="connsiteX25" fmla="*/ 2131359 w 2224741"/>
              <a:gd name="connsiteY25" fmla="*/ 242047 h 5741894"/>
              <a:gd name="connsiteX26" fmla="*/ 6724 w 2224741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77571 w 2213535"/>
              <a:gd name="connsiteY19" fmla="*/ 1492624 h 5741894"/>
              <a:gd name="connsiteX20" fmla="*/ 20171 w 2213535"/>
              <a:gd name="connsiteY20" fmla="*/ 1277471 h 5741894"/>
              <a:gd name="connsiteX21" fmla="*/ 2144806 w 2213535"/>
              <a:gd name="connsiteY21" fmla="*/ 1035424 h 5741894"/>
              <a:gd name="connsiteX22" fmla="*/ 11206 w 2213535"/>
              <a:gd name="connsiteY22" fmla="*/ 874059 h 5741894"/>
              <a:gd name="connsiteX23" fmla="*/ 2171700 w 2213535"/>
              <a:gd name="connsiteY23" fmla="*/ 632012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77571 w 2213535"/>
              <a:gd name="connsiteY19" fmla="*/ 1492624 h 5741894"/>
              <a:gd name="connsiteX20" fmla="*/ 11206 w 2213535"/>
              <a:gd name="connsiteY20" fmla="*/ 1331259 h 5741894"/>
              <a:gd name="connsiteX21" fmla="*/ 2144806 w 2213535"/>
              <a:gd name="connsiteY21" fmla="*/ 1035424 h 5741894"/>
              <a:gd name="connsiteX22" fmla="*/ 11206 w 2213535"/>
              <a:gd name="connsiteY22" fmla="*/ 874059 h 5741894"/>
              <a:gd name="connsiteX23" fmla="*/ 2171700 w 2213535"/>
              <a:gd name="connsiteY23" fmla="*/ 632012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132853 w 2215029"/>
              <a:gd name="connsiteY15" fmla="*/ 2191871 h 5741894"/>
              <a:gd name="connsiteX16" fmla="*/ 12700 w 2215029"/>
              <a:gd name="connsiteY16" fmla="*/ 2169459 h 5741894"/>
              <a:gd name="connsiteX17" fmla="*/ 2092512 w 2215029"/>
              <a:gd name="connsiteY17" fmla="*/ 1855694 h 5741894"/>
              <a:gd name="connsiteX18" fmla="*/ 12700 w 2215029"/>
              <a:gd name="connsiteY18" fmla="*/ 17122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146300 w 2215029"/>
              <a:gd name="connsiteY21" fmla="*/ 1035424 h 5741894"/>
              <a:gd name="connsiteX22" fmla="*/ 12700 w 2215029"/>
              <a:gd name="connsiteY22" fmla="*/ 874059 h 5741894"/>
              <a:gd name="connsiteX23" fmla="*/ 2173194 w 2215029"/>
              <a:gd name="connsiteY23" fmla="*/ 632012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6147 w 2219511"/>
              <a:gd name="connsiteY0" fmla="*/ 5741894 h 5741894"/>
              <a:gd name="connsiteX1" fmla="*/ 2218017 w 2219511"/>
              <a:gd name="connsiteY1" fmla="*/ 5499847 h 5741894"/>
              <a:gd name="connsiteX2" fmla="*/ 17182 w 2219511"/>
              <a:gd name="connsiteY2" fmla="*/ 5217459 h 5741894"/>
              <a:gd name="connsiteX3" fmla="*/ 2218017 w 2219511"/>
              <a:gd name="connsiteY3" fmla="*/ 4988859 h 5741894"/>
              <a:gd name="connsiteX4" fmla="*/ 17182 w 2219511"/>
              <a:gd name="connsiteY4" fmla="*/ 4760259 h 5741894"/>
              <a:gd name="connsiteX5" fmla="*/ 2150782 w 2219511"/>
              <a:gd name="connsiteY5" fmla="*/ 4491318 h 5741894"/>
              <a:gd name="connsiteX6" fmla="*/ 17182 w 2219511"/>
              <a:gd name="connsiteY6" fmla="*/ 4379259 h 5741894"/>
              <a:gd name="connsiteX7" fmla="*/ 2096994 w 2219511"/>
              <a:gd name="connsiteY7" fmla="*/ 4061012 h 5741894"/>
              <a:gd name="connsiteX8" fmla="*/ 39594 w 2219511"/>
              <a:gd name="connsiteY8" fmla="*/ 3966883 h 5741894"/>
              <a:gd name="connsiteX9" fmla="*/ 2123888 w 2219511"/>
              <a:gd name="connsiteY9" fmla="*/ 3711388 h 5741894"/>
              <a:gd name="connsiteX10" fmla="*/ 17182 w 2219511"/>
              <a:gd name="connsiteY10" fmla="*/ 3541059 h 5741894"/>
              <a:gd name="connsiteX11" fmla="*/ 2164229 w 2219511"/>
              <a:gd name="connsiteY11" fmla="*/ 3294530 h 5741894"/>
              <a:gd name="connsiteX12" fmla="*/ 17182 w 2219511"/>
              <a:gd name="connsiteY12" fmla="*/ 3160059 h 5741894"/>
              <a:gd name="connsiteX13" fmla="*/ 2096994 w 2219511"/>
              <a:gd name="connsiteY13" fmla="*/ 2783541 h 5741894"/>
              <a:gd name="connsiteX14" fmla="*/ 26147 w 2219511"/>
              <a:gd name="connsiteY14" fmla="*/ 2635624 h 5741894"/>
              <a:gd name="connsiteX15" fmla="*/ 2137335 w 2219511"/>
              <a:gd name="connsiteY15" fmla="*/ 2191871 h 5741894"/>
              <a:gd name="connsiteX16" fmla="*/ 17182 w 2219511"/>
              <a:gd name="connsiteY16" fmla="*/ 2169459 h 5741894"/>
              <a:gd name="connsiteX17" fmla="*/ 2096994 w 2219511"/>
              <a:gd name="connsiteY17" fmla="*/ 1855694 h 5741894"/>
              <a:gd name="connsiteX18" fmla="*/ 17182 w 2219511"/>
              <a:gd name="connsiteY18" fmla="*/ 1712259 h 5741894"/>
              <a:gd name="connsiteX19" fmla="*/ 2074582 w 2219511"/>
              <a:gd name="connsiteY19" fmla="*/ 1559859 h 5741894"/>
              <a:gd name="connsiteX20" fmla="*/ 17182 w 2219511"/>
              <a:gd name="connsiteY20" fmla="*/ 1331259 h 5741894"/>
              <a:gd name="connsiteX21" fmla="*/ 2074582 w 2219511"/>
              <a:gd name="connsiteY21" fmla="*/ 1102659 h 5741894"/>
              <a:gd name="connsiteX22" fmla="*/ 17182 w 2219511"/>
              <a:gd name="connsiteY22" fmla="*/ 874059 h 5741894"/>
              <a:gd name="connsiteX23" fmla="*/ 2177676 w 2219511"/>
              <a:gd name="connsiteY23" fmla="*/ 632012 h 5741894"/>
              <a:gd name="connsiteX24" fmla="*/ 17182 w 2219511"/>
              <a:gd name="connsiteY24" fmla="*/ 416859 h 5741894"/>
              <a:gd name="connsiteX25" fmla="*/ 2137335 w 2219511"/>
              <a:gd name="connsiteY25" fmla="*/ 242047 h 5741894"/>
              <a:gd name="connsiteX26" fmla="*/ 12700 w 2219511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68606 w 2213535"/>
              <a:gd name="connsiteY17" fmla="*/ 19408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3218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146300 w 2215029"/>
              <a:gd name="connsiteY15" fmla="*/ 2474259 h 5741894"/>
              <a:gd name="connsiteX16" fmla="*/ 12700 w 2215029"/>
              <a:gd name="connsiteY16" fmla="*/ 2321859 h 5741894"/>
              <a:gd name="connsiteX17" fmla="*/ 2070100 w 2215029"/>
              <a:gd name="connsiteY17" fmla="*/ 20932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1993900 w 2215029"/>
              <a:gd name="connsiteY15" fmla="*/ 2474259 h 5741894"/>
              <a:gd name="connsiteX16" fmla="*/ 12700 w 2215029"/>
              <a:gd name="connsiteY16" fmla="*/ 2321859 h 5741894"/>
              <a:gd name="connsiteX17" fmla="*/ 2070100 w 2215029"/>
              <a:gd name="connsiteY17" fmla="*/ 20932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3218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3218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46300 w 2215029"/>
              <a:gd name="connsiteY25" fmla="*/ 264459 h 5741894"/>
              <a:gd name="connsiteX26" fmla="*/ 8218 w 2215029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1463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37353 w 2217270"/>
              <a:gd name="connsiteY8" fmla="*/ 3966883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068606 w 2213535"/>
              <a:gd name="connsiteY11" fmla="*/ 33124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068606 w 2213535"/>
              <a:gd name="connsiteY9" fmla="*/ 3845859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4074459 h 5741894"/>
              <a:gd name="connsiteX9" fmla="*/ 2068606 w 2213535"/>
              <a:gd name="connsiteY9" fmla="*/ 3845859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70100 w 2215029"/>
              <a:gd name="connsiteY7" fmla="*/ 4303059 h 5741894"/>
              <a:gd name="connsiteX8" fmla="*/ 12700 w 2215029"/>
              <a:gd name="connsiteY8" fmla="*/ 4074459 h 5741894"/>
              <a:gd name="connsiteX9" fmla="*/ 2070100 w 2215029"/>
              <a:gd name="connsiteY9" fmla="*/ 3845859 h 5741894"/>
              <a:gd name="connsiteX10" fmla="*/ 12700 w 2215029"/>
              <a:gd name="connsiteY10" fmla="*/ 3617259 h 5741894"/>
              <a:gd name="connsiteX11" fmla="*/ 2070100 w 2215029"/>
              <a:gd name="connsiteY11" fmla="*/ 3388659 h 5741894"/>
              <a:gd name="connsiteX12" fmla="*/ 12700 w 2215029"/>
              <a:gd name="connsiteY12" fmla="*/ 3160059 h 5741894"/>
              <a:gd name="connsiteX13" fmla="*/ 20701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531659 h 5741894"/>
              <a:gd name="connsiteX7" fmla="*/ 2070100 w 2215029"/>
              <a:gd name="connsiteY7" fmla="*/ 4303059 h 5741894"/>
              <a:gd name="connsiteX8" fmla="*/ 12700 w 2215029"/>
              <a:gd name="connsiteY8" fmla="*/ 4074459 h 5741894"/>
              <a:gd name="connsiteX9" fmla="*/ 2070100 w 2215029"/>
              <a:gd name="connsiteY9" fmla="*/ 3845859 h 5741894"/>
              <a:gd name="connsiteX10" fmla="*/ 12700 w 2215029"/>
              <a:gd name="connsiteY10" fmla="*/ 3617259 h 5741894"/>
              <a:gd name="connsiteX11" fmla="*/ 2070100 w 2215029"/>
              <a:gd name="connsiteY11" fmla="*/ 3388659 h 5741894"/>
              <a:gd name="connsiteX12" fmla="*/ 12700 w 2215029"/>
              <a:gd name="connsiteY12" fmla="*/ 3160059 h 5741894"/>
              <a:gd name="connsiteX13" fmla="*/ 20701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760259 h 5741894"/>
              <a:gd name="connsiteX5" fmla="*/ 2081306 w 2226235"/>
              <a:gd name="connsiteY5" fmla="*/ 46840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7602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081306 w 2226235"/>
              <a:gd name="connsiteY3" fmla="*/ 52174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446059 h 5741894"/>
              <a:gd name="connsiteX3" fmla="*/ 2081306 w 2226235"/>
              <a:gd name="connsiteY3" fmla="*/ 52174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13447 w 2063376"/>
              <a:gd name="connsiteY0" fmla="*/ 5741894 h 5741894"/>
              <a:gd name="connsiteX1" fmla="*/ 2061882 w 2063376"/>
              <a:gd name="connsiteY1" fmla="*/ 5598459 h 5741894"/>
              <a:gd name="connsiteX2" fmla="*/ 4482 w 2063376"/>
              <a:gd name="connsiteY2" fmla="*/ 5446059 h 5741894"/>
              <a:gd name="connsiteX3" fmla="*/ 2061882 w 2063376"/>
              <a:gd name="connsiteY3" fmla="*/ 5217459 h 5741894"/>
              <a:gd name="connsiteX4" fmla="*/ 4482 w 2063376"/>
              <a:gd name="connsiteY4" fmla="*/ 4988859 h 5741894"/>
              <a:gd name="connsiteX5" fmla="*/ 2061882 w 2063376"/>
              <a:gd name="connsiteY5" fmla="*/ 4760259 h 5741894"/>
              <a:gd name="connsiteX6" fmla="*/ 4482 w 2063376"/>
              <a:gd name="connsiteY6" fmla="*/ 4531659 h 5741894"/>
              <a:gd name="connsiteX7" fmla="*/ 2061882 w 2063376"/>
              <a:gd name="connsiteY7" fmla="*/ 4303059 h 5741894"/>
              <a:gd name="connsiteX8" fmla="*/ 4482 w 2063376"/>
              <a:gd name="connsiteY8" fmla="*/ 4074459 h 5741894"/>
              <a:gd name="connsiteX9" fmla="*/ 2061882 w 2063376"/>
              <a:gd name="connsiteY9" fmla="*/ 3845859 h 5741894"/>
              <a:gd name="connsiteX10" fmla="*/ 4482 w 2063376"/>
              <a:gd name="connsiteY10" fmla="*/ 3617259 h 5741894"/>
              <a:gd name="connsiteX11" fmla="*/ 2061882 w 2063376"/>
              <a:gd name="connsiteY11" fmla="*/ 3388659 h 5741894"/>
              <a:gd name="connsiteX12" fmla="*/ 4482 w 2063376"/>
              <a:gd name="connsiteY12" fmla="*/ 3160059 h 5741894"/>
              <a:gd name="connsiteX13" fmla="*/ 2061882 w 2063376"/>
              <a:gd name="connsiteY13" fmla="*/ 2931459 h 5741894"/>
              <a:gd name="connsiteX14" fmla="*/ 4482 w 2063376"/>
              <a:gd name="connsiteY14" fmla="*/ 2702859 h 5741894"/>
              <a:gd name="connsiteX15" fmla="*/ 2061882 w 2063376"/>
              <a:gd name="connsiteY15" fmla="*/ 2474259 h 5741894"/>
              <a:gd name="connsiteX16" fmla="*/ 4482 w 2063376"/>
              <a:gd name="connsiteY16" fmla="*/ 2245659 h 5741894"/>
              <a:gd name="connsiteX17" fmla="*/ 2061882 w 2063376"/>
              <a:gd name="connsiteY17" fmla="*/ 2017059 h 5741894"/>
              <a:gd name="connsiteX18" fmla="*/ 4482 w 2063376"/>
              <a:gd name="connsiteY18" fmla="*/ 1788459 h 5741894"/>
              <a:gd name="connsiteX19" fmla="*/ 2061882 w 2063376"/>
              <a:gd name="connsiteY19" fmla="*/ 1559859 h 5741894"/>
              <a:gd name="connsiteX20" fmla="*/ 4482 w 2063376"/>
              <a:gd name="connsiteY20" fmla="*/ 1331259 h 5741894"/>
              <a:gd name="connsiteX21" fmla="*/ 2061882 w 2063376"/>
              <a:gd name="connsiteY21" fmla="*/ 1102659 h 5741894"/>
              <a:gd name="connsiteX22" fmla="*/ 4482 w 2063376"/>
              <a:gd name="connsiteY22" fmla="*/ 874059 h 5741894"/>
              <a:gd name="connsiteX23" fmla="*/ 2061882 w 2063376"/>
              <a:gd name="connsiteY23" fmla="*/ 645459 h 5741894"/>
              <a:gd name="connsiteX24" fmla="*/ 4482 w 2063376"/>
              <a:gd name="connsiteY24" fmla="*/ 416859 h 5741894"/>
              <a:gd name="connsiteX25" fmla="*/ 2061882 w 2063376"/>
              <a:gd name="connsiteY25" fmla="*/ 188259 h 5741894"/>
              <a:gd name="connsiteX26" fmla="*/ 0 w 2063376"/>
              <a:gd name="connsiteY26" fmla="*/ 0 h 5741894"/>
              <a:gd name="connsiteX0" fmla="*/ 197971 w 2271806"/>
              <a:gd name="connsiteY0" fmla="*/ 5741894 h 5850965"/>
              <a:gd name="connsiteX1" fmla="*/ 341406 w 2271806"/>
              <a:gd name="connsiteY1" fmla="*/ 5827059 h 5850965"/>
              <a:gd name="connsiteX2" fmla="*/ 2246406 w 2271806"/>
              <a:gd name="connsiteY2" fmla="*/ 5598459 h 5850965"/>
              <a:gd name="connsiteX3" fmla="*/ 189006 w 2271806"/>
              <a:gd name="connsiteY3" fmla="*/ 5446059 h 5850965"/>
              <a:gd name="connsiteX4" fmla="*/ 2246406 w 2271806"/>
              <a:gd name="connsiteY4" fmla="*/ 5217459 h 5850965"/>
              <a:gd name="connsiteX5" fmla="*/ 189006 w 2271806"/>
              <a:gd name="connsiteY5" fmla="*/ 4988859 h 5850965"/>
              <a:gd name="connsiteX6" fmla="*/ 2246406 w 2271806"/>
              <a:gd name="connsiteY6" fmla="*/ 4760259 h 5850965"/>
              <a:gd name="connsiteX7" fmla="*/ 189006 w 2271806"/>
              <a:gd name="connsiteY7" fmla="*/ 4531659 h 5850965"/>
              <a:gd name="connsiteX8" fmla="*/ 2246406 w 2271806"/>
              <a:gd name="connsiteY8" fmla="*/ 4303059 h 5850965"/>
              <a:gd name="connsiteX9" fmla="*/ 189006 w 2271806"/>
              <a:gd name="connsiteY9" fmla="*/ 4074459 h 5850965"/>
              <a:gd name="connsiteX10" fmla="*/ 2246406 w 2271806"/>
              <a:gd name="connsiteY10" fmla="*/ 3845859 h 5850965"/>
              <a:gd name="connsiteX11" fmla="*/ 189006 w 2271806"/>
              <a:gd name="connsiteY11" fmla="*/ 3617259 h 5850965"/>
              <a:gd name="connsiteX12" fmla="*/ 2246406 w 2271806"/>
              <a:gd name="connsiteY12" fmla="*/ 3388659 h 5850965"/>
              <a:gd name="connsiteX13" fmla="*/ 189006 w 2271806"/>
              <a:gd name="connsiteY13" fmla="*/ 3160059 h 5850965"/>
              <a:gd name="connsiteX14" fmla="*/ 2246406 w 2271806"/>
              <a:gd name="connsiteY14" fmla="*/ 2931459 h 5850965"/>
              <a:gd name="connsiteX15" fmla="*/ 189006 w 2271806"/>
              <a:gd name="connsiteY15" fmla="*/ 2702859 h 5850965"/>
              <a:gd name="connsiteX16" fmla="*/ 2246406 w 2271806"/>
              <a:gd name="connsiteY16" fmla="*/ 2474259 h 5850965"/>
              <a:gd name="connsiteX17" fmla="*/ 189006 w 2271806"/>
              <a:gd name="connsiteY17" fmla="*/ 2245659 h 5850965"/>
              <a:gd name="connsiteX18" fmla="*/ 2246406 w 2271806"/>
              <a:gd name="connsiteY18" fmla="*/ 2017059 h 5850965"/>
              <a:gd name="connsiteX19" fmla="*/ 189006 w 2271806"/>
              <a:gd name="connsiteY19" fmla="*/ 1788459 h 5850965"/>
              <a:gd name="connsiteX20" fmla="*/ 2246406 w 2271806"/>
              <a:gd name="connsiteY20" fmla="*/ 1559859 h 5850965"/>
              <a:gd name="connsiteX21" fmla="*/ 189006 w 2271806"/>
              <a:gd name="connsiteY21" fmla="*/ 1331259 h 5850965"/>
              <a:gd name="connsiteX22" fmla="*/ 2246406 w 2271806"/>
              <a:gd name="connsiteY22" fmla="*/ 1102659 h 5850965"/>
              <a:gd name="connsiteX23" fmla="*/ 189006 w 2271806"/>
              <a:gd name="connsiteY23" fmla="*/ 874059 h 5850965"/>
              <a:gd name="connsiteX24" fmla="*/ 2246406 w 2271806"/>
              <a:gd name="connsiteY24" fmla="*/ 645459 h 5850965"/>
              <a:gd name="connsiteX25" fmla="*/ 189006 w 2271806"/>
              <a:gd name="connsiteY25" fmla="*/ 416859 h 5850965"/>
              <a:gd name="connsiteX26" fmla="*/ 2246406 w 2271806"/>
              <a:gd name="connsiteY26" fmla="*/ 188259 h 5850965"/>
              <a:gd name="connsiteX27" fmla="*/ 184524 w 2271806"/>
              <a:gd name="connsiteY27" fmla="*/ 0 h 5850965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80682 w 2138082"/>
              <a:gd name="connsiteY0" fmla="*/ 5750859 h 5852459"/>
              <a:gd name="connsiteX1" fmla="*/ 461682 w 2138082"/>
              <a:gd name="connsiteY1" fmla="*/ 5827059 h 5852459"/>
              <a:gd name="connsiteX2" fmla="*/ 2061882 w 2138082"/>
              <a:gd name="connsiteY2" fmla="*/ 5598459 h 5852459"/>
              <a:gd name="connsiteX3" fmla="*/ 4482 w 2138082"/>
              <a:gd name="connsiteY3" fmla="*/ 5446059 h 5852459"/>
              <a:gd name="connsiteX4" fmla="*/ 2061882 w 2138082"/>
              <a:gd name="connsiteY4" fmla="*/ 5217459 h 5852459"/>
              <a:gd name="connsiteX5" fmla="*/ 4482 w 2138082"/>
              <a:gd name="connsiteY5" fmla="*/ 4988859 h 5852459"/>
              <a:gd name="connsiteX6" fmla="*/ 2061882 w 2138082"/>
              <a:gd name="connsiteY6" fmla="*/ 4760259 h 5852459"/>
              <a:gd name="connsiteX7" fmla="*/ 4482 w 2138082"/>
              <a:gd name="connsiteY7" fmla="*/ 4531659 h 5852459"/>
              <a:gd name="connsiteX8" fmla="*/ 2061882 w 2138082"/>
              <a:gd name="connsiteY8" fmla="*/ 4303059 h 5852459"/>
              <a:gd name="connsiteX9" fmla="*/ 4482 w 2138082"/>
              <a:gd name="connsiteY9" fmla="*/ 4074459 h 5852459"/>
              <a:gd name="connsiteX10" fmla="*/ 2061882 w 2138082"/>
              <a:gd name="connsiteY10" fmla="*/ 3845859 h 5852459"/>
              <a:gd name="connsiteX11" fmla="*/ 4482 w 2138082"/>
              <a:gd name="connsiteY11" fmla="*/ 3617259 h 5852459"/>
              <a:gd name="connsiteX12" fmla="*/ 2061882 w 2138082"/>
              <a:gd name="connsiteY12" fmla="*/ 3388659 h 5852459"/>
              <a:gd name="connsiteX13" fmla="*/ 4482 w 2138082"/>
              <a:gd name="connsiteY13" fmla="*/ 3160059 h 5852459"/>
              <a:gd name="connsiteX14" fmla="*/ 2061882 w 2138082"/>
              <a:gd name="connsiteY14" fmla="*/ 2931459 h 5852459"/>
              <a:gd name="connsiteX15" fmla="*/ 4482 w 2138082"/>
              <a:gd name="connsiteY15" fmla="*/ 2702859 h 5852459"/>
              <a:gd name="connsiteX16" fmla="*/ 2061882 w 2138082"/>
              <a:gd name="connsiteY16" fmla="*/ 2474259 h 5852459"/>
              <a:gd name="connsiteX17" fmla="*/ 4482 w 2138082"/>
              <a:gd name="connsiteY17" fmla="*/ 2245659 h 5852459"/>
              <a:gd name="connsiteX18" fmla="*/ 2061882 w 2138082"/>
              <a:gd name="connsiteY18" fmla="*/ 2017059 h 5852459"/>
              <a:gd name="connsiteX19" fmla="*/ 4482 w 2138082"/>
              <a:gd name="connsiteY19" fmla="*/ 1788459 h 5852459"/>
              <a:gd name="connsiteX20" fmla="*/ 2061882 w 2138082"/>
              <a:gd name="connsiteY20" fmla="*/ 1559859 h 5852459"/>
              <a:gd name="connsiteX21" fmla="*/ 4482 w 2138082"/>
              <a:gd name="connsiteY21" fmla="*/ 1331259 h 5852459"/>
              <a:gd name="connsiteX22" fmla="*/ 2061882 w 2138082"/>
              <a:gd name="connsiteY22" fmla="*/ 1102659 h 5852459"/>
              <a:gd name="connsiteX23" fmla="*/ 4482 w 2138082"/>
              <a:gd name="connsiteY23" fmla="*/ 874059 h 5852459"/>
              <a:gd name="connsiteX24" fmla="*/ 2061882 w 2138082"/>
              <a:gd name="connsiteY24" fmla="*/ 645459 h 5852459"/>
              <a:gd name="connsiteX25" fmla="*/ 4482 w 2138082"/>
              <a:gd name="connsiteY25" fmla="*/ 416859 h 5852459"/>
              <a:gd name="connsiteX26" fmla="*/ 2061882 w 2138082"/>
              <a:gd name="connsiteY26" fmla="*/ 188259 h 5852459"/>
              <a:gd name="connsiteX27" fmla="*/ 0 w 2138082"/>
              <a:gd name="connsiteY27" fmla="*/ 0 h 5852459"/>
              <a:gd name="connsiteX0" fmla="*/ 80682 w 2138082"/>
              <a:gd name="connsiteY0" fmla="*/ 5750859 h 5776259"/>
              <a:gd name="connsiteX1" fmla="*/ 461682 w 2138082"/>
              <a:gd name="connsiteY1" fmla="*/ 5750859 h 5776259"/>
              <a:gd name="connsiteX2" fmla="*/ 2061882 w 2138082"/>
              <a:gd name="connsiteY2" fmla="*/ 5598459 h 5776259"/>
              <a:gd name="connsiteX3" fmla="*/ 4482 w 2138082"/>
              <a:gd name="connsiteY3" fmla="*/ 5446059 h 5776259"/>
              <a:gd name="connsiteX4" fmla="*/ 2061882 w 2138082"/>
              <a:gd name="connsiteY4" fmla="*/ 5217459 h 5776259"/>
              <a:gd name="connsiteX5" fmla="*/ 4482 w 2138082"/>
              <a:gd name="connsiteY5" fmla="*/ 4988859 h 5776259"/>
              <a:gd name="connsiteX6" fmla="*/ 2061882 w 2138082"/>
              <a:gd name="connsiteY6" fmla="*/ 4760259 h 5776259"/>
              <a:gd name="connsiteX7" fmla="*/ 4482 w 2138082"/>
              <a:gd name="connsiteY7" fmla="*/ 4531659 h 5776259"/>
              <a:gd name="connsiteX8" fmla="*/ 2061882 w 2138082"/>
              <a:gd name="connsiteY8" fmla="*/ 4303059 h 5776259"/>
              <a:gd name="connsiteX9" fmla="*/ 4482 w 2138082"/>
              <a:gd name="connsiteY9" fmla="*/ 4074459 h 5776259"/>
              <a:gd name="connsiteX10" fmla="*/ 2061882 w 2138082"/>
              <a:gd name="connsiteY10" fmla="*/ 3845859 h 5776259"/>
              <a:gd name="connsiteX11" fmla="*/ 4482 w 2138082"/>
              <a:gd name="connsiteY11" fmla="*/ 3617259 h 5776259"/>
              <a:gd name="connsiteX12" fmla="*/ 2061882 w 2138082"/>
              <a:gd name="connsiteY12" fmla="*/ 3388659 h 5776259"/>
              <a:gd name="connsiteX13" fmla="*/ 4482 w 2138082"/>
              <a:gd name="connsiteY13" fmla="*/ 3160059 h 5776259"/>
              <a:gd name="connsiteX14" fmla="*/ 2061882 w 2138082"/>
              <a:gd name="connsiteY14" fmla="*/ 2931459 h 5776259"/>
              <a:gd name="connsiteX15" fmla="*/ 4482 w 2138082"/>
              <a:gd name="connsiteY15" fmla="*/ 2702859 h 5776259"/>
              <a:gd name="connsiteX16" fmla="*/ 2061882 w 2138082"/>
              <a:gd name="connsiteY16" fmla="*/ 2474259 h 5776259"/>
              <a:gd name="connsiteX17" fmla="*/ 4482 w 2138082"/>
              <a:gd name="connsiteY17" fmla="*/ 2245659 h 5776259"/>
              <a:gd name="connsiteX18" fmla="*/ 2061882 w 2138082"/>
              <a:gd name="connsiteY18" fmla="*/ 2017059 h 5776259"/>
              <a:gd name="connsiteX19" fmla="*/ 4482 w 2138082"/>
              <a:gd name="connsiteY19" fmla="*/ 1788459 h 5776259"/>
              <a:gd name="connsiteX20" fmla="*/ 2061882 w 2138082"/>
              <a:gd name="connsiteY20" fmla="*/ 1559859 h 5776259"/>
              <a:gd name="connsiteX21" fmla="*/ 4482 w 2138082"/>
              <a:gd name="connsiteY21" fmla="*/ 1331259 h 5776259"/>
              <a:gd name="connsiteX22" fmla="*/ 2061882 w 2138082"/>
              <a:gd name="connsiteY22" fmla="*/ 1102659 h 5776259"/>
              <a:gd name="connsiteX23" fmla="*/ 4482 w 2138082"/>
              <a:gd name="connsiteY23" fmla="*/ 874059 h 5776259"/>
              <a:gd name="connsiteX24" fmla="*/ 2061882 w 2138082"/>
              <a:gd name="connsiteY24" fmla="*/ 645459 h 5776259"/>
              <a:gd name="connsiteX25" fmla="*/ 4482 w 2138082"/>
              <a:gd name="connsiteY25" fmla="*/ 416859 h 5776259"/>
              <a:gd name="connsiteX26" fmla="*/ 2061882 w 2138082"/>
              <a:gd name="connsiteY26" fmla="*/ 188259 h 5776259"/>
              <a:gd name="connsiteX27" fmla="*/ 0 w 2138082"/>
              <a:gd name="connsiteY27" fmla="*/ 0 h 5776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138082" h="5776259">
                <a:moveTo>
                  <a:pt x="80682" y="5750859"/>
                </a:moveTo>
                <a:cubicBezTo>
                  <a:pt x="80775" y="5750766"/>
                  <a:pt x="131482" y="5776259"/>
                  <a:pt x="461682" y="5750859"/>
                </a:cubicBezTo>
                <a:cubicBezTo>
                  <a:pt x="791882" y="5725459"/>
                  <a:pt x="2138082" y="5649259"/>
                  <a:pt x="2061882" y="5598459"/>
                </a:cubicBezTo>
                <a:cubicBezTo>
                  <a:pt x="1985682" y="5547659"/>
                  <a:pt x="4482" y="5509559"/>
                  <a:pt x="4482" y="5446059"/>
                </a:cubicBezTo>
                <a:cubicBezTo>
                  <a:pt x="4482" y="5382559"/>
                  <a:pt x="2061882" y="5293659"/>
                  <a:pt x="2061882" y="5217459"/>
                </a:cubicBezTo>
                <a:cubicBezTo>
                  <a:pt x="2061882" y="5141259"/>
                  <a:pt x="4482" y="5065059"/>
                  <a:pt x="4482" y="4988859"/>
                </a:cubicBezTo>
                <a:cubicBezTo>
                  <a:pt x="4482" y="4912659"/>
                  <a:pt x="2061882" y="4836459"/>
                  <a:pt x="2061882" y="4760259"/>
                </a:cubicBezTo>
                <a:cubicBezTo>
                  <a:pt x="2061882" y="4684059"/>
                  <a:pt x="4482" y="4607859"/>
                  <a:pt x="4482" y="4531659"/>
                </a:cubicBezTo>
                <a:cubicBezTo>
                  <a:pt x="4482" y="4455459"/>
                  <a:pt x="2061882" y="4379259"/>
                  <a:pt x="2061882" y="4303059"/>
                </a:cubicBezTo>
                <a:cubicBezTo>
                  <a:pt x="2061882" y="4226859"/>
                  <a:pt x="4482" y="4150659"/>
                  <a:pt x="4482" y="4074459"/>
                </a:cubicBezTo>
                <a:cubicBezTo>
                  <a:pt x="4482" y="3998259"/>
                  <a:pt x="2061882" y="3922059"/>
                  <a:pt x="2061882" y="3845859"/>
                </a:cubicBezTo>
                <a:cubicBezTo>
                  <a:pt x="2061882" y="3769659"/>
                  <a:pt x="4482" y="3693459"/>
                  <a:pt x="4482" y="3617259"/>
                </a:cubicBezTo>
                <a:cubicBezTo>
                  <a:pt x="4482" y="3541059"/>
                  <a:pt x="2061882" y="3464859"/>
                  <a:pt x="2061882" y="3388659"/>
                </a:cubicBezTo>
                <a:cubicBezTo>
                  <a:pt x="2061882" y="3312459"/>
                  <a:pt x="4482" y="3236259"/>
                  <a:pt x="4482" y="3160059"/>
                </a:cubicBezTo>
                <a:cubicBezTo>
                  <a:pt x="4482" y="3083859"/>
                  <a:pt x="2061882" y="3007659"/>
                  <a:pt x="2061882" y="2931459"/>
                </a:cubicBezTo>
                <a:cubicBezTo>
                  <a:pt x="2061882" y="2855259"/>
                  <a:pt x="4482" y="2779059"/>
                  <a:pt x="4482" y="2702859"/>
                </a:cubicBezTo>
                <a:cubicBezTo>
                  <a:pt x="4482" y="2626659"/>
                  <a:pt x="2061882" y="2550459"/>
                  <a:pt x="2061882" y="2474259"/>
                </a:cubicBezTo>
                <a:cubicBezTo>
                  <a:pt x="2061882" y="2398059"/>
                  <a:pt x="4482" y="2321859"/>
                  <a:pt x="4482" y="2245659"/>
                </a:cubicBezTo>
                <a:cubicBezTo>
                  <a:pt x="4482" y="2169459"/>
                  <a:pt x="2061882" y="2093259"/>
                  <a:pt x="2061882" y="2017059"/>
                </a:cubicBezTo>
                <a:cubicBezTo>
                  <a:pt x="2061882" y="1940859"/>
                  <a:pt x="4482" y="1864659"/>
                  <a:pt x="4482" y="1788459"/>
                </a:cubicBezTo>
                <a:cubicBezTo>
                  <a:pt x="4482" y="1712259"/>
                  <a:pt x="2061882" y="1636059"/>
                  <a:pt x="2061882" y="1559859"/>
                </a:cubicBezTo>
                <a:cubicBezTo>
                  <a:pt x="2061882" y="1483659"/>
                  <a:pt x="4482" y="1407459"/>
                  <a:pt x="4482" y="1331259"/>
                </a:cubicBezTo>
                <a:cubicBezTo>
                  <a:pt x="4482" y="1255059"/>
                  <a:pt x="2061882" y="1178859"/>
                  <a:pt x="2061882" y="1102659"/>
                </a:cubicBezTo>
                <a:cubicBezTo>
                  <a:pt x="2061882" y="1026459"/>
                  <a:pt x="4482" y="950259"/>
                  <a:pt x="4482" y="874059"/>
                </a:cubicBezTo>
                <a:cubicBezTo>
                  <a:pt x="4482" y="797859"/>
                  <a:pt x="2061882" y="721659"/>
                  <a:pt x="2061882" y="645459"/>
                </a:cubicBezTo>
                <a:cubicBezTo>
                  <a:pt x="2061882" y="569259"/>
                  <a:pt x="4482" y="493059"/>
                  <a:pt x="4482" y="416859"/>
                </a:cubicBezTo>
                <a:cubicBezTo>
                  <a:pt x="4482" y="340659"/>
                  <a:pt x="2062629" y="257735"/>
                  <a:pt x="2061882" y="188259"/>
                </a:cubicBezTo>
                <a:cubicBezTo>
                  <a:pt x="2061135" y="118783"/>
                  <a:pt x="1062317" y="79562"/>
                  <a:pt x="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6477000" y="1447800"/>
            <a:ext cx="2362200" cy="609600"/>
          </a:xfrm>
          <a:custGeom>
            <a:avLst/>
            <a:gdLst>
              <a:gd name="connsiteX0" fmla="*/ 0 w 3048000"/>
              <a:gd name="connsiteY0" fmla="*/ 87086 h 449943"/>
              <a:gd name="connsiteX1" fmla="*/ 493486 w 3048000"/>
              <a:gd name="connsiteY1" fmla="*/ 449943 h 449943"/>
              <a:gd name="connsiteX2" fmla="*/ 2481943 w 3048000"/>
              <a:gd name="connsiteY2" fmla="*/ 449943 h 449943"/>
              <a:gd name="connsiteX3" fmla="*/ 3048000 w 3048000"/>
              <a:gd name="connsiteY3" fmla="*/ 0 h 449943"/>
              <a:gd name="connsiteX4" fmla="*/ 0 w 3048000"/>
              <a:gd name="connsiteY4" fmla="*/ 87086 h 449943"/>
              <a:gd name="connsiteX0" fmla="*/ 0 w 3062514"/>
              <a:gd name="connsiteY0" fmla="*/ 7257 h 449943"/>
              <a:gd name="connsiteX1" fmla="*/ 508000 w 3062514"/>
              <a:gd name="connsiteY1" fmla="*/ 449943 h 449943"/>
              <a:gd name="connsiteX2" fmla="*/ 2496457 w 3062514"/>
              <a:gd name="connsiteY2" fmla="*/ 449943 h 449943"/>
              <a:gd name="connsiteX3" fmla="*/ 3062514 w 3062514"/>
              <a:gd name="connsiteY3" fmla="*/ 0 h 449943"/>
              <a:gd name="connsiteX4" fmla="*/ 0 w 3062514"/>
              <a:gd name="connsiteY4" fmla="*/ 7257 h 449943"/>
              <a:gd name="connsiteX0" fmla="*/ 0 w 3352800"/>
              <a:gd name="connsiteY0" fmla="*/ 0 h 442686"/>
              <a:gd name="connsiteX1" fmla="*/ 508000 w 3352800"/>
              <a:gd name="connsiteY1" fmla="*/ 442686 h 442686"/>
              <a:gd name="connsiteX2" fmla="*/ 2496457 w 3352800"/>
              <a:gd name="connsiteY2" fmla="*/ 442686 h 442686"/>
              <a:gd name="connsiteX3" fmla="*/ 3352800 w 3352800"/>
              <a:gd name="connsiteY3" fmla="*/ 0 h 442686"/>
              <a:gd name="connsiteX4" fmla="*/ 0 w 3352800"/>
              <a:gd name="connsiteY4" fmla="*/ 0 h 442686"/>
              <a:gd name="connsiteX0" fmla="*/ 0 w 3048000"/>
              <a:gd name="connsiteY0" fmla="*/ 1 h 442687"/>
              <a:gd name="connsiteX1" fmla="*/ 508000 w 3048000"/>
              <a:gd name="connsiteY1" fmla="*/ 442687 h 442687"/>
              <a:gd name="connsiteX2" fmla="*/ 2496457 w 3048000"/>
              <a:gd name="connsiteY2" fmla="*/ 442687 h 442687"/>
              <a:gd name="connsiteX3" fmla="*/ 3048000 w 3048000"/>
              <a:gd name="connsiteY3" fmla="*/ 0 h 442687"/>
              <a:gd name="connsiteX4" fmla="*/ 0 w 3048000"/>
              <a:gd name="connsiteY4" fmla="*/ 1 h 442687"/>
              <a:gd name="connsiteX0" fmla="*/ 0 w 2971800"/>
              <a:gd name="connsiteY0" fmla="*/ 1 h 442687"/>
              <a:gd name="connsiteX1" fmla="*/ 431800 w 2971800"/>
              <a:gd name="connsiteY1" fmla="*/ 442687 h 442687"/>
              <a:gd name="connsiteX2" fmla="*/ 2420257 w 2971800"/>
              <a:gd name="connsiteY2" fmla="*/ 442687 h 442687"/>
              <a:gd name="connsiteX3" fmla="*/ 2971800 w 2971800"/>
              <a:gd name="connsiteY3" fmla="*/ 0 h 442687"/>
              <a:gd name="connsiteX4" fmla="*/ 0 w 2971800"/>
              <a:gd name="connsiteY4" fmla="*/ 1 h 442687"/>
              <a:gd name="connsiteX0" fmla="*/ 0 w 2971800"/>
              <a:gd name="connsiteY0" fmla="*/ 1 h 457201"/>
              <a:gd name="connsiteX1" fmla="*/ 5334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76199 h 533400"/>
              <a:gd name="connsiteX4" fmla="*/ 0 w 2971800"/>
              <a:gd name="connsiteY4" fmla="*/ 0 h 533400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7620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0 h 533400"/>
              <a:gd name="connsiteX4" fmla="*/ 0 w 2971800"/>
              <a:gd name="connsiteY4" fmla="*/ 76200 h 5334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62200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383458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1800" h="457200">
                <a:moveTo>
                  <a:pt x="0" y="0"/>
                </a:moveTo>
                <a:lnTo>
                  <a:pt x="383458" y="457200"/>
                </a:lnTo>
                <a:lnTo>
                  <a:pt x="2588342" y="457200"/>
                </a:lnTo>
                <a:lnTo>
                  <a:pt x="29718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factorial()</a:t>
            </a:r>
          </a:p>
          <a:p>
            <a:pPr algn="ctr"/>
            <a:r>
              <a:rPr lang="en-US" dirty="0" smtClean="0"/>
              <a:t>N=5, Line=5</a:t>
            </a:r>
            <a:endParaRPr lang="en-US" dirty="0"/>
          </a:p>
        </p:txBody>
      </p:sp>
      <p:sp>
        <p:nvSpPr>
          <p:cNvPr id="17" name="Freeform 16"/>
          <p:cNvSpPr/>
          <p:nvPr/>
        </p:nvSpPr>
        <p:spPr>
          <a:xfrm>
            <a:off x="6477000" y="838200"/>
            <a:ext cx="2362200" cy="609600"/>
          </a:xfrm>
          <a:custGeom>
            <a:avLst/>
            <a:gdLst>
              <a:gd name="connsiteX0" fmla="*/ 0 w 3048000"/>
              <a:gd name="connsiteY0" fmla="*/ 87086 h 449943"/>
              <a:gd name="connsiteX1" fmla="*/ 493486 w 3048000"/>
              <a:gd name="connsiteY1" fmla="*/ 449943 h 449943"/>
              <a:gd name="connsiteX2" fmla="*/ 2481943 w 3048000"/>
              <a:gd name="connsiteY2" fmla="*/ 449943 h 449943"/>
              <a:gd name="connsiteX3" fmla="*/ 3048000 w 3048000"/>
              <a:gd name="connsiteY3" fmla="*/ 0 h 449943"/>
              <a:gd name="connsiteX4" fmla="*/ 0 w 3048000"/>
              <a:gd name="connsiteY4" fmla="*/ 87086 h 449943"/>
              <a:gd name="connsiteX0" fmla="*/ 0 w 3062514"/>
              <a:gd name="connsiteY0" fmla="*/ 7257 h 449943"/>
              <a:gd name="connsiteX1" fmla="*/ 508000 w 3062514"/>
              <a:gd name="connsiteY1" fmla="*/ 449943 h 449943"/>
              <a:gd name="connsiteX2" fmla="*/ 2496457 w 3062514"/>
              <a:gd name="connsiteY2" fmla="*/ 449943 h 449943"/>
              <a:gd name="connsiteX3" fmla="*/ 3062514 w 3062514"/>
              <a:gd name="connsiteY3" fmla="*/ 0 h 449943"/>
              <a:gd name="connsiteX4" fmla="*/ 0 w 3062514"/>
              <a:gd name="connsiteY4" fmla="*/ 7257 h 449943"/>
              <a:gd name="connsiteX0" fmla="*/ 0 w 3352800"/>
              <a:gd name="connsiteY0" fmla="*/ 0 h 442686"/>
              <a:gd name="connsiteX1" fmla="*/ 508000 w 3352800"/>
              <a:gd name="connsiteY1" fmla="*/ 442686 h 442686"/>
              <a:gd name="connsiteX2" fmla="*/ 2496457 w 3352800"/>
              <a:gd name="connsiteY2" fmla="*/ 442686 h 442686"/>
              <a:gd name="connsiteX3" fmla="*/ 3352800 w 3352800"/>
              <a:gd name="connsiteY3" fmla="*/ 0 h 442686"/>
              <a:gd name="connsiteX4" fmla="*/ 0 w 3352800"/>
              <a:gd name="connsiteY4" fmla="*/ 0 h 442686"/>
              <a:gd name="connsiteX0" fmla="*/ 0 w 3048000"/>
              <a:gd name="connsiteY0" fmla="*/ 1 h 442687"/>
              <a:gd name="connsiteX1" fmla="*/ 508000 w 3048000"/>
              <a:gd name="connsiteY1" fmla="*/ 442687 h 442687"/>
              <a:gd name="connsiteX2" fmla="*/ 2496457 w 3048000"/>
              <a:gd name="connsiteY2" fmla="*/ 442687 h 442687"/>
              <a:gd name="connsiteX3" fmla="*/ 3048000 w 3048000"/>
              <a:gd name="connsiteY3" fmla="*/ 0 h 442687"/>
              <a:gd name="connsiteX4" fmla="*/ 0 w 3048000"/>
              <a:gd name="connsiteY4" fmla="*/ 1 h 442687"/>
              <a:gd name="connsiteX0" fmla="*/ 0 w 2971800"/>
              <a:gd name="connsiteY0" fmla="*/ 1 h 442687"/>
              <a:gd name="connsiteX1" fmla="*/ 431800 w 2971800"/>
              <a:gd name="connsiteY1" fmla="*/ 442687 h 442687"/>
              <a:gd name="connsiteX2" fmla="*/ 2420257 w 2971800"/>
              <a:gd name="connsiteY2" fmla="*/ 442687 h 442687"/>
              <a:gd name="connsiteX3" fmla="*/ 2971800 w 2971800"/>
              <a:gd name="connsiteY3" fmla="*/ 0 h 442687"/>
              <a:gd name="connsiteX4" fmla="*/ 0 w 2971800"/>
              <a:gd name="connsiteY4" fmla="*/ 1 h 442687"/>
              <a:gd name="connsiteX0" fmla="*/ 0 w 2971800"/>
              <a:gd name="connsiteY0" fmla="*/ 1 h 457201"/>
              <a:gd name="connsiteX1" fmla="*/ 5334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76199 h 533400"/>
              <a:gd name="connsiteX4" fmla="*/ 0 w 2971800"/>
              <a:gd name="connsiteY4" fmla="*/ 0 h 533400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7620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0 h 533400"/>
              <a:gd name="connsiteX4" fmla="*/ 0 w 2971800"/>
              <a:gd name="connsiteY4" fmla="*/ 76200 h 5334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62200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383458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1800" h="457200">
                <a:moveTo>
                  <a:pt x="0" y="0"/>
                </a:moveTo>
                <a:lnTo>
                  <a:pt x="383458" y="457200"/>
                </a:lnTo>
                <a:lnTo>
                  <a:pt x="2588342" y="457200"/>
                </a:lnTo>
                <a:lnTo>
                  <a:pt x="29718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factorial()</a:t>
            </a:r>
          </a:p>
          <a:p>
            <a:pPr algn="ctr"/>
            <a:r>
              <a:rPr lang="en-US" dirty="0" smtClean="0"/>
              <a:t>N=4, Line=5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124200" y="533400"/>
            <a:ext cx="2971800" cy="3048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342900" indent="-342900">
              <a:buFont typeface="+mj-lt"/>
              <a:buAutoNum type="arabicPeriod"/>
            </a:pP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factorial(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N=3)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if (N == 1)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return 1;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} else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F = N *       	factorial(N-1);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return F;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1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Folded Corner 5"/>
          <p:cNvSpPr/>
          <p:nvPr/>
        </p:nvSpPr>
        <p:spPr>
          <a:xfrm>
            <a:off x="152400" y="533400"/>
            <a:ext cx="2667000" cy="3048000"/>
          </a:xfrm>
          <a:prstGeom prst="foldedCorner">
            <a:avLst>
              <a:gd name="adj" fmla="val 9163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04800" y="685800"/>
            <a:ext cx="2362200" cy="861774"/>
          </a:xfrm>
          <a:prstGeom prst="rect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void setup()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A = 10;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B = factorial(5);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( B 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1752600"/>
            <a:ext cx="2286000" cy="1477328"/>
          </a:xfrm>
          <a:prstGeom prst="rect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factorial(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if (N == 1)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return 1;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} else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F = N *       	factorial(N-1);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return F;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Trapezoid 7"/>
          <p:cNvSpPr/>
          <p:nvPr/>
        </p:nvSpPr>
        <p:spPr>
          <a:xfrm>
            <a:off x="6324600" y="533400"/>
            <a:ext cx="2667000" cy="6019800"/>
          </a:xfrm>
          <a:prstGeom prst="trapezoid">
            <a:avLst>
              <a:gd name="adj" fmla="val 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934200" y="152400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Call Stack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487912" y="152400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Executing Function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43151" y="152400"/>
            <a:ext cx="1774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Compiled Code</a:t>
            </a:r>
            <a:endParaRPr lang="en-US" dirty="0"/>
          </a:p>
        </p:txBody>
      </p:sp>
      <p:sp>
        <p:nvSpPr>
          <p:cNvPr id="13" name="Right Arrow 12"/>
          <p:cNvSpPr/>
          <p:nvPr/>
        </p:nvSpPr>
        <p:spPr>
          <a:xfrm>
            <a:off x="3276600" y="685800"/>
            <a:ext cx="304800" cy="228600"/>
          </a:xfrm>
          <a:prstGeom prst="rightArrow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477000" y="2057400"/>
            <a:ext cx="2362200" cy="609600"/>
          </a:xfrm>
          <a:custGeom>
            <a:avLst/>
            <a:gdLst>
              <a:gd name="connsiteX0" fmla="*/ 0 w 3048000"/>
              <a:gd name="connsiteY0" fmla="*/ 87086 h 449943"/>
              <a:gd name="connsiteX1" fmla="*/ 493486 w 3048000"/>
              <a:gd name="connsiteY1" fmla="*/ 449943 h 449943"/>
              <a:gd name="connsiteX2" fmla="*/ 2481943 w 3048000"/>
              <a:gd name="connsiteY2" fmla="*/ 449943 h 449943"/>
              <a:gd name="connsiteX3" fmla="*/ 3048000 w 3048000"/>
              <a:gd name="connsiteY3" fmla="*/ 0 h 449943"/>
              <a:gd name="connsiteX4" fmla="*/ 0 w 3048000"/>
              <a:gd name="connsiteY4" fmla="*/ 87086 h 449943"/>
              <a:gd name="connsiteX0" fmla="*/ 0 w 3062514"/>
              <a:gd name="connsiteY0" fmla="*/ 7257 h 449943"/>
              <a:gd name="connsiteX1" fmla="*/ 508000 w 3062514"/>
              <a:gd name="connsiteY1" fmla="*/ 449943 h 449943"/>
              <a:gd name="connsiteX2" fmla="*/ 2496457 w 3062514"/>
              <a:gd name="connsiteY2" fmla="*/ 449943 h 449943"/>
              <a:gd name="connsiteX3" fmla="*/ 3062514 w 3062514"/>
              <a:gd name="connsiteY3" fmla="*/ 0 h 449943"/>
              <a:gd name="connsiteX4" fmla="*/ 0 w 3062514"/>
              <a:gd name="connsiteY4" fmla="*/ 7257 h 449943"/>
              <a:gd name="connsiteX0" fmla="*/ 0 w 3352800"/>
              <a:gd name="connsiteY0" fmla="*/ 0 h 442686"/>
              <a:gd name="connsiteX1" fmla="*/ 508000 w 3352800"/>
              <a:gd name="connsiteY1" fmla="*/ 442686 h 442686"/>
              <a:gd name="connsiteX2" fmla="*/ 2496457 w 3352800"/>
              <a:gd name="connsiteY2" fmla="*/ 442686 h 442686"/>
              <a:gd name="connsiteX3" fmla="*/ 3352800 w 3352800"/>
              <a:gd name="connsiteY3" fmla="*/ 0 h 442686"/>
              <a:gd name="connsiteX4" fmla="*/ 0 w 3352800"/>
              <a:gd name="connsiteY4" fmla="*/ 0 h 442686"/>
              <a:gd name="connsiteX0" fmla="*/ 0 w 3048000"/>
              <a:gd name="connsiteY0" fmla="*/ 1 h 442687"/>
              <a:gd name="connsiteX1" fmla="*/ 508000 w 3048000"/>
              <a:gd name="connsiteY1" fmla="*/ 442687 h 442687"/>
              <a:gd name="connsiteX2" fmla="*/ 2496457 w 3048000"/>
              <a:gd name="connsiteY2" fmla="*/ 442687 h 442687"/>
              <a:gd name="connsiteX3" fmla="*/ 3048000 w 3048000"/>
              <a:gd name="connsiteY3" fmla="*/ 0 h 442687"/>
              <a:gd name="connsiteX4" fmla="*/ 0 w 3048000"/>
              <a:gd name="connsiteY4" fmla="*/ 1 h 442687"/>
              <a:gd name="connsiteX0" fmla="*/ 0 w 2971800"/>
              <a:gd name="connsiteY0" fmla="*/ 1 h 442687"/>
              <a:gd name="connsiteX1" fmla="*/ 431800 w 2971800"/>
              <a:gd name="connsiteY1" fmla="*/ 442687 h 442687"/>
              <a:gd name="connsiteX2" fmla="*/ 2420257 w 2971800"/>
              <a:gd name="connsiteY2" fmla="*/ 442687 h 442687"/>
              <a:gd name="connsiteX3" fmla="*/ 2971800 w 2971800"/>
              <a:gd name="connsiteY3" fmla="*/ 0 h 442687"/>
              <a:gd name="connsiteX4" fmla="*/ 0 w 2971800"/>
              <a:gd name="connsiteY4" fmla="*/ 1 h 442687"/>
              <a:gd name="connsiteX0" fmla="*/ 0 w 2971800"/>
              <a:gd name="connsiteY0" fmla="*/ 1 h 457201"/>
              <a:gd name="connsiteX1" fmla="*/ 5334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76199 h 533400"/>
              <a:gd name="connsiteX4" fmla="*/ 0 w 2971800"/>
              <a:gd name="connsiteY4" fmla="*/ 0 h 533400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7620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0 h 533400"/>
              <a:gd name="connsiteX4" fmla="*/ 0 w 2971800"/>
              <a:gd name="connsiteY4" fmla="*/ 76200 h 5334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62200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383458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1800" h="457200">
                <a:moveTo>
                  <a:pt x="0" y="0"/>
                </a:moveTo>
                <a:lnTo>
                  <a:pt x="383458" y="457200"/>
                </a:lnTo>
                <a:lnTo>
                  <a:pt x="2588342" y="457200"/>
                </a:lnTo>
                <a:lnTo>
                  <a:pt x="29718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setup()</a:t>
            </a:r>
          </a:p>
          <a:p>
            <a:pPr algn="ctr"/>
            <a:r>
              <a:rPr lang="en-US" dirty="0" smtClean="0"/>
              <a:t>A=10, Line=3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6400800" y="2667000"/>
            <a:ext cx="2590800" cy="3871259"/>
          </a:xfrm>
          <a:custGeom>
            <a:avLst/>
            <a:gdLst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33618 w 2272552"/>
              <a:gd name="connsiteY22" fmla="*/ 887506 h 5741894"/>
              <a:gd name="connsiteX23" fmla="*/ 2225488 w 2272552"/>
              <a:gd name="connsiteY23" fmla="*/ 632012 h 5741894"/>
              <a:gd name="connsiteX24" fmla="*/ 60512 w 2272552"/>
              <a:gd name="connsiteY24" fmla="*/ 497541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33618 w 2272552"/>
              <a:gd name="connsiteY22" fmla="*/ 887506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141194 w 2272552"/>
              <a:gd name="connsiteY12" fmla="*/ 3160059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64994 w 2272552"/>
              <a:gd name="connsiteY12" fmla="*/ 3160059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40341 w 2238934"/>
              <a:gd name="connsiteY4" fmla="*/ 4733365 h 5741894"/>
              <a:gd name="connsiteX5" fmla="*/ 2164976 w 2238934"/>
              <a:gd name="connsiteY5" fmla="*/ 4491318 h 5741894"/>
              <a:gd name="connsiteX6" fmla="*/ 40341 w 2238934"/>
              <a:gd name="connsiteY6" fmla="*/ 4289612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40341 w 2238934"/>
              <a:gd name="connsiteY4" fmla="*/ 4733365 h 5741894"/>
              <a:gd name="connsiteX5" fmla="*/ 2164976 w 2238934"/>
              <a:gd name="connsiteY5" fmla="*/ 4491318 h 5741894"/>
              <a:gd name="connsiteX6" fmla="*/ 31376 w 2238934"/>
              <a:gd name="connsiteY6" fmla="*/ 4379259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31376 w 2238934"/>
              <a:gd name="connsiteY4" fmla="*/ 4760259 h 5741894"/>
              <a:gd name="connsiteX5" fmla="*/ 2164976 w 2238934"/>
              <a:gd name="connsiteY5" fmla="*/ 4491318 h 5741894"/>
              <a:gd name="connsiteX6" fmla="*/ 31376 w 2238934"/>
              <a:gd name="connsiteY6" fmla="*/ 4379259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20171 w 2224741"/>
              <a:gd name="connsiteY0" fmla="*/ 5741894 h 5741894"/>
              <a:gd name="connsiteX1" fmla="*/ 2212041 w 2224741"/>
              <a:gd name="connsiteY1" fmla="*/ 5499847 h 5741894"/>
              <a:gd name="connsiteX2" fmla="*/ 87406 w 2224741"/>
              <a:gd name="connsiteY2" fmla="*/ 5217459 h 5741894"/>
              <a:gd name="connsiteX3" fmla="*/ 2212041 w 2224741"/>
              <a:gd name="connsiteY3" fmla="*/ 4988859 h 5741894"/>
              <a:gd name="connsiteX4" fmla="*/ 11206 w 2224741"/>
              <a:gd name="connsiteY4" fmla="*/ 4760259 h 5741894"/>
              <a:gd name="connsiteX5" fmla="*/ 2144806 w 2224741"/>
              <a:gd name="connsiteY5" fmla="*/ 4491318 h 5741894"/>
              <a:gd name="connsiteX6" fmla="*/ 11206 w 2224741"/>
              <a:gd name="connsiteY6" fmla="*/ 4379259 h 5741894"/>
              <a:gd name="connsiteX7" fmla="*/ 2091018 w 2224741"/>
              <a:gd name="connsiteY7" fmla="*/ 4061012 h 5741894"/>
              <a:gd name="connsiteX8" fmla="*/ 33618 w 2224741"/>
              <a:gd name="connsiteY8" fmla="*/ 3966883 h 5741894"/>
              <a:gd name="connsiteX9" fmla="*/ 2117912 w 2224741"/>
              <a:gd name="connsiteY9" fmla="*/ 3711388 h 5741894"/>
              <a:gd name="connsiteX10" fmla="*/ 11206 w 2224741"/>
              <a:gd name="connsiteY10" fmla="*/ 3541059 h 5741894"/>
              <a:gd name="connsiteX11" fmla="*/ 2158253 w 2224741"/>
              <a:gd name="connsiteY11" fmla="*/ 3294530 h 5741894"/>
              <a:gd name="connsiteX12" fmla="*/ 11206 w 2224741"/>
              <a:gd name="connsiteY12" fmla="*/ 3160059 h 5741894"/>
              <a:gd name="connsiteX13" fmla="*/ 2091018 w 2224741"/>
              <a:gd name="connsiteY13" fmla="*/ 2783541 h 5741894"/>
              <a:gd name="connsiteX14" fmla="*/ 20171 w 2224741"/>
              <a:gd name="connsiteY14" fmla="*/ 2635624 h 5741894"/>
              <a:gd name="connsiteX15" fmla="*/ 2131359 w 2224741"/>
              <a:gd name="connsiteY15" fmla="*/ 2191871 h 5741894"/>
              <a:gd name="connsiteX16" fmla="*/ 11206 w 2224741"/>
              <a:gd name="connsiteY16" fmla="*/ 2169459 h 5741894"/>
              <a:gd name="connsiteX17" fmla="*/ 2091018 w 2224741"/>
              <a:gd name="connsiteY17" fmla="*/ 1855694 h 5741894"/>
              <a:gd name="connsiteX18" fmla="*/ 11206 w 2224741"/>
              <a:gd name="connsiteY18" fmla="*/ 1712259 h 5741894"/>
              <a:gd name="connsiteX19" fmla="*/ 2077571 w 2224741"/>
              <a:gd name="connsiteY19" fmla="*/ 1492624 h 5741894"/>
              <a:gd name="connsiteX20" fmla="*/ 20171 w 2224741"/>
              <a:gd name="connsiteY20" fmla="*/ 1277471 h 5741894"/>
              <a:gd name="connsiteX21" fmla="*/ 2144806 w 2224741"/>
              <a:gd name="connsiteY21" fmla="*/ 1035424 h 5741894"/>
              <a:gd name="connsiteX22" fmla="*/ 11206 w 2224741"/>
              <a:gd name="connsiteY22" fmla="*/ 874059 h 5741894"/>
              <a:gd name="connsiteX23" fmla="*/ 2171700 w 2224741"/>
              <a:gd name="connsiteY23" fmla="*/ 632012 h 5741894"/>
              <a:gd name="connsiteX24" fmla="*/ 11206 w 2224741"/>
              <a:gd name="connsiteY24" fmla="*/ 416859 h 5741894"/>
              <a:gd name="connsiteX25" fmla="*/ 2131359 w 2224741"/>
              <a:gd name="connsiteY25" fmla="*/ 242047 h 5741894"/>
              <a:gd name="connsiteX26" fmla="*/ 6724 w 2224741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77571 w 2213535"/>
              <a:gd name="connsiteY19" fmla="*/ 1492624 h 5741894"/>
              <a:gd name="connsiteX20" fmla="*/ 20171 w 2213535"/>
              <a:gd name="connsiteY20" fmla="*/ 1277471 h 5741894"/>
              <a:gd name="connsiteX21" fmla="*/ 2144806 w 2213535"/>
              <a:gd name="connsiteY21" fmla="*/ 1035424 h 5741894"/>
              <a:gd name="connsiteX22" fmla="*/ 11206 w 2213535"/>
              <a:gd name="connsiteY22" fmla="*/ 874059 h 5741894"/>
              <a:gd name="connsiteX23" fmla="*/ 2171700 w 2213535"/>
              <a:gd name="connsiteY23" fmla="*/ 632012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77571 w 2213535"/>
              <a:gd name="connsiteY19" fmla="*/ 1492624 h 5741894"/>
              <a:gd name="connsiteX20" fmla="*/ 11206 w 2213535"/>
              <a:gd name="connsiteY20" fmla="*/ 1331259 h 5741894"/>
              <a:gd name="connsiteX21" fmla="*/ 2144806 w 2213535"/>
              <a:gd name="connsiteY21" fmla="*/ 1035424 h 5741894"/>
              <a:gd name="connsiteX22" fmla="*/ 11206 w 2213535"/>
              <a:gd name="connsiteY22" fmla="*/ 874059 h 5741894"/>
              <a:gd name="connsiteX23" fmla="*/ 2171700 w 2213535"/>
              <a:gd name="connsiteY23" fmla="*/ 632012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132853 w 2215029"/>
              <a:gd name="connsiteY15" fmla="*/ 2191871 h 5741894"/>
              <a:gd name="connsiteX16" fmla="*/ 12700 w 2215029"/>
              <a:gd name="connsiteY16" fmla="*/ 2169459 h 5741894"/>
              <a:gd name="connsiteX17" fmla="*/ 2092512 w 2215029"/>
              <a:gd name="connsiteY17" fmla="*/ 1855694 h 5741894"/>
              <a:gd name="connsiteX18" fmla="*/ 12700 w 2215029"/>
              <a:gd name="connsiteY18" fmla="*/ 17122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146300 w 2215029"/>
              <a:gd name="connsiteY21" fmla="*/ 1035424 h 5741894"/>
              <a:gd name="connsiteX22" fmla="*/ 12700 w 2215029"/>
              <a:gd name="connsiteY22" fmla="*/ 874059 h 5741894"/>
              <a:gd name="connsiteX23" fmla="*/ 2173194 w 2215029"/>
              <a:gd name="connsiteY23" fmla="*/ 632012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6147 w 2219511"/>
              <a:gd name="connsiteY0" fmla="*/ 5741894 h 5741894"/>
              <a:gd name="connsiteX1" fmla="*/ 2218017 w 2219511"/>
              <a:gd name="connsiteY1" fmla="*/ 5499847 h 5741894"/>
              <a:gd name="connsiteX2" fmla="*/ 17182 w 2219511"/>
              <a:gd name="connsiteY2" fmla="*/ 5217459 h 5741894"/>
              <a:gd name="connsiteX3" fmla="*/ 2218017 w 2219511"/>
              <a:gd name="connsiteY3" fmla="*/ 4988859 h 5741894"/>
              <a:gd name="connsiteX4" fmla="*/ 17182 w 2219511"/>
              <a:gd name="connsiteY4" fmla="*/ 4760259 h 5741894"/>
              <a:gd name="connsiteX5" fmla="*/ 2150782 w 2219511"/>
              <a:gd name="connsiteY5" fmla="*/ 4491318 h 5741894"/>
              <a:gd name="connsiteX6" fmla="*/ 17182 w 2219511"/>
              <a:gd name="connsiteY6" fmla="*/ 4379259 h 5741894"/>
              <a:gd name="connsiteX7" fmla="*/ 2096994 w 2219511"/>
              <a:gd name="connsiteY7" fmla="*/ 4061012 h 5741894"/>
              <a:gd name="connsiteX8" fmla="*/ 39594 w 2219511"/>
              <a:gd name="connsiteY8" fmla="*/ 3966883 h 5741894"/>
              <a:gd name="connsiteX9" fmla="*/ 2123888 w 2219511"/>
              <a:gd name="connsiteY9" fmla="*/ 3711388 h 5741894"/>
              <a:gd name="connsiteX10" fmla="*/ 17182 w 2219511"/>
              <a:gd name="connsiteY10" fmla="*/ 3541059 h 5741894"/>
              <a:gd name="connsiteX11" fmla="*/ 2164229 w 2219511"/>
              <a:gd name="connsiteY11" fmla="*/ 3294530 h 5741894"/>
              <a:gd name="connsiteX12" fmla="*/ 17182 w 2219511"/>
              <a:gd name="connsiteY12" fmla="*/ 3160059 h 5741894"/>
              <a:gd name="connsiteX13" fmla="*/ 2096994 w 2219511"/>
              <a:gd name="connsiteY13" fmla="*/ 2783541 h 5741894"/>
              <a:gd name="connsiteX14" fmla="*/ 26147 w 2219511"/>
              <a:gd name="connsiteY14" fmla="*/ 2635624 h 5741894"/>
              <a:gd name="connsiteX15" fmla="*/ 2137335 w 2219511"/>
              <a:gd name="connsiteY15" fmla="*/ 2191871 h 5741894"/>
              <a:gd name="connsiteX16" fmla="*/ 17182 w 2219511"/>
              <a:gd name="connsiteY16" fmla="*/ 2169459 h 5741894"/>
              <a:gd name="connsiteX17" fmla="*/ 2096994 w 2219511"/>
              <a:gd name="connsiteY17" fmla="*/ 1855694 h 5741894"/>
              <a:gd name="connsiteX18" fmla="*/ 17182 w 2219511"/>
              <a:gd name="connsiteY18" fmla="*/ 1712259 h 5741894"/>
              <a:gd name="connsiteX19" fmla="*/ 2074582 w 2219511"/>
              <a:gd name="connsiteY19" fmla="*/ 1559859 h 5741894"/>
              <a:gd name="connsiteX20" fmla="*/ 17182 w 2219511"/>
              <a:gd name="connsiteY20" fmla="*/ 1331259 h 5741894"/>
              <a:gd name="connsiteX21" fmla="*/ 2074582 w 2219511"/>
              <a:gd name="connsiteY21" fmla="*/ 1102659 h 5741894"/>
              <a:gd name="connsiteX22" fmla="*/ 17182 w 2219511"/>
              <a:gd name="connsiteY22" fmla="*/ 874059 h 5741894"/>
              <a:gd name="connsiteX23" fmla="*/ 2177676 w 2219511"/>
              <a:gd name="connsiteY23" fmla="*/ 632012 h 5741894"/>
              <a:gd name="connsiteX24" fmla="*/ 17182 w 2219511"/>
              <a:gd name="connsiteY24" fmla="*/ 416859 h 5741894"/>
              <a:gd name="connsiteX25" fmla="*/ 2137335 w 2219511"/>
              <a:gd name="connsiteY25" fmla="*/ 242047 h 5741894"/>
              <a:gd name="connsiteX26" fmla="*/ 12700 w 2219511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68606 w 2213535"/>
              <a:gd name="connsiteY17" fmla="*/ 19408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3218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146300 w 2215029"/>
              <a:gd name="connsiteY15" fmla="*/ 2474259 h 5741894"/>
              <a:gd name="connsiteX16" fmla="*/ 12700 w 2215029"/>
              <a:gd name="connsiteY16" fmla="*/ 2321859 h 5741894"/>
              <a:gd name="connsiteX17" fmla="*/ 2070100 w 2215029"/>
              <a:gd name="connsiteY17" fmla="*/ 20932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1993900 w 2215029"/>
              <a:gd name="connsiteY15" fmla="*/ 2474259 h 5741894"/>
              <a:gd name="connsiteX16" fmla="*/ 12700 w 2215029"/>
              <a:gd name="connsiteY16" fmla="*/ 2321859 h 5741894"/>
              <a:gd name="connsiteX17" fmla="*/ 2070100 w 2215029"/>
              <a:gd name="connsiteY17" fmla="*/ 20932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3218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3218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46300 w 2215029"/>
              <a:gd name="connsiteY25" fmla="*/ 264459 h 5741894"/>
              <a:gd name="connsiteX26" fmla="*/ 8218 w 2215029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1463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37353 w 2217270"/>
              <a:gd name="connsiteY8" fmla="*/ 3966883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068606 w 2213535"/>
              <a:gd name="connsiteY11" fmla="*/ 33124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068606 w 2213535"/>
              <a:gd name="connsiteY9" fmla="*/ 3845859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4074459 h 5741894"/>
              <a:gd name="connsiteX9" fmla="*/ 2068606 w 2213535"/>
              <a:gd name="connsiteY9" fmla="*/ 3845859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70100 w 2215029"/>
              <a:gd name="connsiteY7" fmla="*/ 4303059 h 5741894"/>
              <a:gd name="connsiteX8" fmla="*/ 12700 w 2215029"/>
              <a:gd name="connsiteY8" fmla="*/ 4074459 h 5741894"/>
              <a:gd name="connsiteX9" fmla="*/ 2070100 w 2215029"/>
              <a:gd name="connsiteY9" fmla="*/ 3845859 h 5741894"/>
              <a:gd name="connsiteX10" fmla="*/ 12700 w 2215029"/>
              <a:gd name="connsiteY10" fmla="*/ 3617259 h 5741894"/>
              <a:gd name="connsiteX11" fmla="*/ 2070100 w 2215029"/>
              <a:gd name="connsiteY11" fmla="*/ 3388659 h 5741894"/>
              <a:gd name="connsiteX12" fmla="*/ 12700 w 2215029"/>
              <a:gd name="connsiteY12" fmla="*/ 3160059 h 5741894"/>
              <a:gd name="connsiteX13" fmla="*/ 20701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531659 h 5741894"/>
              <a:gd name="connsiteX7" fmla="*/ 2070100 w 2215029"/>
              <a:gd name="connsiteY7" fmla="*/ 4303059 h 5741894"/>
              <a:gd name="connsiteX8" fmla="*/ 12700 w 2215029"/>
              <a:gd name="connsiteY8" fmla="*/ 4074459 h 5741894"/>
              <a:gd name="connsiteX9" fmla="*/ 2070100 w 2215029"/>
              <a:gd name="connsiteY9" fmla="*/ 3845859 h 5741894"/>
              <a:gd name="connsiteX10" fmla="*/ 12700 w 2215029"/>
              <a:gd name="connsiteY10" fmla="*/ 3617259 h 5741894"/>
              <a:gd name="connsiteX11" fmla="*/ 2070100 w 2215029"/>
              <a:gd name="connsiteY11" fmla="*/ 3388659 h 5741894"/>
              <a:gd name="connsiteX12" fmla="*/ 12700 w 2215029"/>
              <a:gd name="connsiteY12" fmla="*/ 3160059 h 5741894"/>
              <a:gd name="connsiteX13" fmla="*/ 20701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760259 h 5741894"/>
              <a:gd name="connsiteX5" fmla="*/ 2081306 w 2226235"/>
              <a:gd name="connsiteY5" fmla="*/ 46840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7602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081306 w 2226235"/>
              <a:gd name="connsiteY3" fmla="*/ 52174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446059 h 5741894"/>
              <a:gd name="connsiteX3" fmla="*/ 2081306 w 2226235"/>
              <a:gd name="connsiteY3" fmla="*/ 52174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13447 w 2063376"/>
              <a:gd name="connsiteY0" fmla="*/ 5741894 h 5741894"/>
              <a:gd name="connsiteX1" fmla="*/ 2061882 w 2063376"/>
              <a:gd name="connsiteY1" fmla="*/ 5598459 h 5741894"/>
              <a:gd name="connsiteX2" fmla="*/ 4482 w 2063376"/>
              <a:gd name="connsiteY2" fmla="*/ 5446059 h 5741894"/>
              <a:gd name="connsiteX3" fmla="*/ 2061882 w 2063376"/>
              <a:gd name="connsiteY3" fmla="*/ 5217459 h 5741894"/>
              <a:gd name="connsiteX4" fmla="*/ 4482 w 2063376"/>
              <a:gd name="connsiteY4" fmla="*/ 4988859 h 5741894"/>
              <a:gd name="connsiteX5" fmla="*/ 2061882 w 2063376"/>
              <a:gd name="connsiteY5" fmla="*/ 4760259 h 5741894"/>
              <a:gd name="connsiteX6" fmla="*/ 4482 w 2063376"/>
              <a:gd name="connsiteY6" fmla="*/ 4531659 h 5741894"/>
              <a:gd name="connsiteX7" fmla="*/ 2061882 w 2063376"/>
              <a:gd name="connsiteY7" fmla="*/ 4303059 h 5741894"/>
              <a:gd name="connsiteX8" fmla="*/ 4482 w 2063376"/>
              <a:gd name="connsiteY8" fmla="*/ 4074459 h 5741894"/>
              <a:gd name="connsiteX9" fmla="*/ 2061882 w 2063376"/>
              <a:gd name="connsiteY9" fmla="*/ 3845859 h 5741894"/>
              <a:gd name="connsiteX10" fmla="*/ 4482 w 2063376"/>
              <a:gd name="connsiteY10" fmla="*/ 3617259 h 5741894"/>
              <a:gd name="connsiteX11" fmla="*/ 2061882 w 2063376"/>
              <a:gd name="connsiteY11" fmla="*/ 3388659 h 5741894"/>
              <a:gd name="connsiteX12" fmla="*/ 4482 w 2063376"/>
              <a:gd name="connsiteY12" fmla="*/ 3160059 h 5741894"/>
              <a:gd name="connsiteX13" fmla="*/ 2061882 w 2063376"/>
              <a:gd name="connsiteY13" fmla="*/ 2931459 h 5741894"/>
              <a:gd name="connsiteX14" fmla="*/ 4482 w 2063376"/>
              <a:gd name="connsiteY14" fmla="*/ 2702859 h 5741894"/>
              <a:gd name="connsiteX15" fmla="*/ 2061882 w 2063376"/>
              <a:gd name="connsiteY15" fmla="*/ 2474259 h 5741894"/>
              <a:gd name="connsiteX16" fmla="*/ 4482 w 2063376"/>
              <a:gd name="connsiteY16" fmla="*/ 2245659 h 5741894"/>
              <a:gd name="connsiteX17" fmla="*/ 2061882 w 2063376"/>
              <a:gd name="connsiteY17" fmla="*/ 2017059 h 5741894"/>
              <a:gd name="connsiteX18" fmla="*/ 4482 w 2063376"/>
              <a:gd name="connsiteY18" fmla="*/ 1788459 h 5741894"/>
              <a:gd name="connsiteX19" fmla="*/ 2061882 w 2063376"/>
              <a:gd name="connsiteY19" fmla="*/ 1559859 h 5741894"/>
              <a:gd name="connsiteX20" fmla="*/ 4482 w 2063376"/>
              <a:gd name="connsiteY20" fmla="*/ 1331259 h 5741894"/>
              <a:gd name="connsiteX21" fmla="*/ 2061882 w 2063376"/>
              <a:gd name="connsiteY21" fmla="*/ 1102659 h 5741894"/>
              <a:gd name="connsiteX22" fmla="*/ 4482 w 2063376"/>
              <a:gd name="connsiteY22" fmla="*/ 874059 h 5741894"/>
              <a:gd name="connsiteX23" fmla="*/ 2061882 w 2063376"/>
              <a:gd name="connsiteY23" fmla="*/ 645459 h 5741894"/>
              <a:gd name="connsiteX24" fmla="*/ 4482 w 2063376"/>
              <a:gd name="connsiteY24" fmla="*/ 416859 h 5741894"/>
              <a:gd name="connsiteX25" fmla="*/ 2061882 w 2063376"/>
              <a:gd name="connsiteY25" fmla="*/ 188259 h 5741894"/>
              <a:gd name="connsiteX26" fmla="*/ 0 w 2063376"/>
              <a:gd name="connsiteY26" fmla="*/ 0 h 5741894"/>
              <a:gd name="connsiteX0" fmla="*/ 197971 w 2271806"/>
              <a:gd name="connsiteY0" fmla="*/ 5741894 h 5850965"/>
              <a:gd name="connsiteX1" fmla="*/ 341406 w 2271806"/>
              <a:gd name="connsiteY1" fmla="*/ 5827059 h 5850965"/>
              <a:gd name="connsiteX2" fmla="*/ 2246406 w 2271806"/>
              <a:gd name="connsiteY2" fmla="*/ 5598459 h 5850965"/>
              <a:gd name="connsiteX3" fmla="*/ 189006 w 2271806"/>
              <a:gd name="connsiteY3" fmla="*/ 5446059 h 5850965"/>
              <a:gd name="connsiteX4" fmla="*/ 2246406 w 2271806"/>
              <a:gd name="connsiteY4" fmla="*/ 5217459 h 5850965"/>
              <a:gd name="connsiteX5" fmla="*/ 189006 w 2271806"/>
              <a:gd name="connsiteY5" fmla="*/ 4988859 h 5850965"/>
              <a:gd name="connsiteX6" fmla="*/ 2246406 w 2271806"/>
              <a:gd name="connsiteY6" fmla="*/ 4760259 h 5850965"/>
              <a:gd name="connsiteX7" fmla="*/ 189006 w 2271806"/>
              <a:gd name="connsiteY7" fmla="*/ 4531659 h 5850965"/>
              <a:gd name="connsiteX8" fmla="*/ 2246406 w 2271806"/>
              <a:gd name="connsiteY8" fmla="*/ 4303059 h 5850965"/>
              <a:gd name="connsiteX9" fmla="*/ 189006 w 2271806"/>
              <a:gd name="connsiteY9" fmla="*/ 4074459 h 5850965"/>
              <a:gd name="connsiteX10" fmla="*/ 2246406 w 2271806"/>
              <a:gd name="connsiteY10" fmla="*/ 3845859 h 5850965"/>
              <a:gd name="connsiteX11" fmla="*/ 189006 w 2271806"/>
              <a:gd name="connsiteY11" fmla="*/ 3617259 h 5850965"/>
              <a:gd name="connsiteX12" fmla="*/ 2246406 w 2271806"/>
              <a:gd name="connsiteY12" fmla="*/ 3388659 h 5850965"/>
              <a:gd name="connsiteX13" fmla="*/ 189006 w 2271806"/>
              <a:gd name="connsiteY13" fmla="*/ 3160059 h 5850965"/>
              <a:gd name="connsiteX14" fmla="*/ 2246406 w 2271806"/>
              <a:gd name="connsiteY14" fmla="*/ 2931459 h 5850965"/>
              <a:gd name="connsiteX15" fmla="*/ 189006 w 2271806"/>
              <a:gd name="connsiteY15" fmla="*/ 2702859 h 5850965"/>
              <a:gd name="connsiteX16" fmla="*/ 2246406 w 2271806"/>
              <a:gd name="connsiteY16" fmla="*/ 2474259 h 5850965"/>
              <a:gd name="connsiteX17" fmla="*/ 189006 w 2271806"/>
              <a:gd name="connsiteY17" fmla="*/ 2245659 h 5850965"/>
              <a:gd name="connsiteX18" fmla="*/ 2246406 w 2271806"/>
              <a:gd name="connsiteY18" fmla="*/ 2017059 h 5850965"/>
              <a:gd name="connsiteX19" fmla="*/ 189006 w 2271806"/>
              <a:gd name="connsiteY19" fmla="*/ 1788459 h 5850965"/>
              <a:gd name="connsiteX20" fmla="*/ 2246406 w 2271806"/>
              <a:gd name="connsiteY20" fmla="*/ 1559859 h 5850965"/>
              <a:gd name="connsiteX21" fmla="*/ 189006 w 2271806"/>
              <a:gd name="connsiteY21" fmla="*/ 1331259 h 5850965"/>
              <a:gd name="connsiteX22" fmla="*/ 2246406 w 2271806"/>
              <a:gd name="connsiteY22" fmla="*/ 1102659 h 5850965"/>
              <a:gd name="connsiteX23" fmla="*/ 189006 w 2271806"/>
              <a:gd name="connsiteY23" fmla="*/ 874059 h 5850965"/>
              <a:gd name="connsiteX24" fmla="*/ 2246406 w 2271806"/>
              <a:gd name="connsiteY24" fmla="*/ 645459 h 5850965"/>
              <a:gd name="connsiteX25" fmla="*/ 189006 w 2271806"/>
              <a:gd name="connsiteY25" fmla="*/ 416859 h 5850965"/>
              <a:gd name="connsiteX26" fmla="*/ 2246406 w 2271806"/>
              <a:gd name="connsiteY26" fmla="*/ 188259 h 5850965"/>
              <a:gd name="connsiteX27" fmla="*/ 184524 w 2271806"/>
              <a:gd name="connsiteY27" fmla="*/ 0 h 5850965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80682 w 2138082"/>
              <a:gd name="connsiteY0" fmla="*/ 5750859 h 5852459"/>
              <a:gd name="connsiteX1" fmla="*/ 461682 w 2138082"/>
              <a:gd name="connsiteY1" fmla="*/ 5827059 h 5852459"/>
              <a:gd name="connsiteX2" fmla="*/ 2061882 w 2138082"/>
              <a:gd name="connsiteY2" fmla="*/ 5598459 h 5852459"/>
              <a:gd name="connsiteX3" fmla="*/ 4482 w 2138082"/>
              <a:gd name="connsiteY3" fmla="*/ 5446059 h 5852459"/>
              <a:gd name="connsiteX4" fmla="*/ 2061882 w 2138082"/>
              <a:gd name="connsiteY4" fmla="*/ 5217459 h 5852459"/>
              <a:gd name="connsiteX5" fmla="*/ 4482 w 2138082"/>
              <a:gd name="connsiteY5" fmla="*/ 4988859 h 5852459"/>
              <a:gd name="connsiteX6" fmla="*/ 2061882 w 2138082"/>
              <a:gd name="connsiteY6" fmla="*/ 4760259 h 5852459"/>
              <a:gd name="connsiteX7" fmla="*/ 4482 w 2138082"/>
              <a:gd name="connsiteY7" fmla="*/ 4531659 h 5852459"/>
              <a:gd name="connsiteX8" fmla="*/ 2061882 w 2138082"/>
              <a:gd name="connsiteY8" fmla="*/ 4303059 h 5852459"/>
              <a:gd name="connsiteX9" fmla="*/ 4482 w 2138082"/>
              <a:gd name="connsiteY9" fmla="*/ 4074459 h 5852459"/>
              <a:gd name="connsiteX10" fmla="*/ 2061882 w 2138082"/>
              <a:gd name="connsiteY10" fmla="*/ 3845859 h 5852459"/>
              <a:gd name="connsiteX11" fmla="*/ 4482 w 2138082"/>
              <a:gd name="connsiteY11" fmla="*/ 3617259 h 5852459"/>
              <a:gd name="connsiteX12" fmla="*/ 2061882 w 2138082"/>
              <a:gd name="connsiteY12" fmla="*/ 3388659 h 5852459"/>
              <a:gd name="connsiteX13" fmla="*/ 4482 w 2138082"/>
              <a:gd name="connsiteY13" fmla="*/ 3160059 h 5852459"/>
              <a:gd name="connsiteX14" fmla="*/ 2061882 w 2138082"/>
              <a:gd name="connsiteY14" fmla="*/ 2931459 h 5852459"/>
              <a:gd name="connsiteX15" fmla="*/ 4482 w 2138082"/>
              <a:gd name="connsiteY15" fmla="*/ 2702859 h 5852459"/>
              <a:gd name="connsiteX16" fmla="*/ 2061882 w 2138082"/>
              <a:gd name="connsiteY16" fmla="*/ 2474259 h 5852459"/>
              <a:gd name="connsiteX17" fmla="*/ 4482 w 2138082"/>
              <a:gd name="connsiteY17" fmla="*/ 2245659 h 5852459"/>
              <a:gd name="connsiteX18" fmla="*/ 2061882 w 2138082"/>
              <a:gd name="connsiteY18" fmla="*/ 2017059 h 5852459"/>
              <a:gd name="connsiteX19" fmla="*/ 4482 w 2138082"/>
              <a:gd name="connsiteY19" fmla="*/ 1788459 h 5852459"/>
              <a:gd name="connsiteX20" fmla="*/ 2061882 w 2138082"/>
              <a:gd name="connsiteY20" fmla="*/ 1559859 h 5852459"/>
              <a:gd name="connsiteX21" fmla="*/ 4482 w 2138082"/>
              <a:gd name="connsiteY21" fmla="*/ 1331259 h 5852459"/>
              <a:gd name="connsiteX22" fmla="*/ 2061882 w 2138082"/>
              <a:gd name="connsiteY22" fmla="*/ 1102659 h 5852459"/>
              <a:gd name="connsiteX23" fmla="*/ 4482 w 2138082"/>
              <a:gd name="connsiteY23" fmla="*/ 874059 h 5852459"/>
              <a:gd name="connsiteX24" fmla="*/ 2061882 w 2138082"/>
              <a:gd name="connsiteY24" fmla="*/ 645459 h 5852459"/>
              <a:gd name="connsiteX25" fmla="*/ 4482 w 2138082"/>
              <a:gd name="connsiteY25" fmla="*/ 416859 h 5852459"/>
              <a:gd name="connsiteX26" fmla="*/ 2061882 w 2138082"/>
              <a:gd name="connsiteY26" fmla="*/ 188259 h 5852459"/>
              <a:gd name="connsiteX27" fmla="*/ 0 w 2138082"/>
              <a:gd name="connsiteY27" fmla="*/ 0 h 5852459"/>
              <a:gd name="connsiteX0" fmla="*/ 80682 w 2138082"/>
              <a:gd name="connsiteY0" fmla="*/ 5750859 h 5776259"/>
              <a:gd name="connsiteX1" fmla="*/ 461682 w 2138082"/>
              <a:gd name="connsiteY1" fmla="*/ 5750859 h 5776259"/>
              <a:gd name="connsiteX2" fmla="*/ 2061882 w 2138082"/>
              <a:gd name="connsiteY2" fmla="*/ 5598459 h 5776259"/>
              <a:gd name="connsiteX3" fmla="*/ 4482 w 2138082"/>
              <a:gd name="connsiteY3" fmla="*/ 5446059 h 5776259"/>
              <a:gd name="connsiteX4" fmla="*/ 2061882 w 2138082"/>
              <a:gd name="connsiteY4" fmla="*/ 5217459 h 5776259"/>
              <a:gd name="connsiteX5" fmla="*/ 4482 w 2138082"/>
              <a:gd name="connsiteY5" fmla="*/ 4988859 h 5776259"/>
              <a:gd name="connsiteX6" fmla="*/ 2061882 w 2138082"/>
              <a:gd name="connsiteY6" fmla="*/ 4760259 h 5776259"/>
              <a:gd name="connsiteX7" fmla="*/ 4482 w 2138082"/>
              <a:gd name="connsiteY7" fmla="*/ 4531659 h 5776259"/>
              <a:gd name="connsiteX8" fmla="*/ 2061882 w 2138082"/>
              <a:gd name="connsiteY8" fmla="*/ 4303059 h 5776259"/>
              <a:gd name="connsiteX9" fmla="*/ 4482 w 2138082"/>
              <a:gd name="connsiteY9" fmla="*/ 4074459 h 5776259"/>
              <a:gd name="connsiteX10" fmla="*/ 2061882 w 2138082"/>
              <a:gd name="connsiteY10" fmla="*/ 3845859 h 5776259"/>
              <a:gd name="connsiteX11" fmla="*/ 4482 w 2138082"/>
              <a:gd name="connsiteY11" fmla="*/ 3617259 h 5776259"/>
              <a:gd name="connsiteX12" fmla="*/ 2061882 w 2138082"/>
              <a:gd name="connsiteY12" fmla="*/ 3388659 h 5776259"/>
              <a:gd name="connsiteX13" fmla="*/ 4482 w 2138082"/>
              <a:gd name="connsiteY13" fmla="*/ 3160059 h 5776259"/>
              <a:gd name="connsiteX14" fmla="*/ 2061882 w 2138082"/>
              <a:gd name="connsiteY14" fmla="*/ 2931459 h 5776259"/>
              <a:gd name="connsiteX15" fmla="*/ 4482 w 2138082"/>
              <a:gd name="connsiteY15" fmla="*/ 2702859 h 5776259"/>
              <a:gd name="connsiteX16" fmla="*/ 2061882 w 2138082"/>
              <a:gd name="connsiteY16" fmla="*/ 2474259 h 5776259"/>
              <a:gd name="connsiteX17" fmla="*/ 4482 w 2138082"/>
              <a:gd name="connsiteY17" fmla="*/ 2245659 h 5776259"/>
              <a:gd name="connsiteX18" fmla="*/ 2061882 w 2138082"/>
              <a:gd name="connsiteY18" fmla="*/ 2017059 h 5776259"/>
              <a:gd name="connsiteX19" fmla="*/ 4482 w 2138082"/>
              <a:gd name="connsiteY19" fmla="*/ 1788459 h 5776259"/>
              <a:gd name="connsiteX20" fmla="*/ 2061882 w 2138082"/>
              <a:gd name="connsiteY20" fmla="*/ 1559859 h 5776259"/>
              <a:gd name="connsiteX21" fmla="*/ 4482 w 2138082"/>
              <a:gd name="connsiteY21" fmla="*/ 1331259 h 5776259"/>
              <a:gd name="connsiteX22" fmla="*/ 2061882 w 2138082"/>
              <a:gd name="connsiteY22" fmla="*/ 1102659 h 5776259"/>
              <a:gd name="connsiteX23" fmla="*/ 4482 w 2138082"/>
              <a:gd name="connsiteY23" fmla="*/ 874059 h 5776259"/>
              <a:gd name="connsiteX24" fmla="*/ 2061882 w 2138082"/>
              <a:gd name="connsiteY24" fmla="*/ 645459 h 5776259"/>
              <a:gd name="connsiteX25" fmla="*/ 4482 w 2138082"/>
              <a:gd name="connsiteY25" fmla="*/ 416859 h 5776259"/>
              <a:gd name="connsiteX26" fmla="*/ 2061882 w 2138082"/>
              <a:gd name="connsiteY26" fmla="*/ 188259 h 5776259"/>
              <a:gd name="connsiteX27" fmla="*/ 0 w 2138082"/>
              <a:gd name="connsiteY27" fmla="*/ 0 h 5776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138082" h="5776259">
                <a:moveTo>
                  <a:pt x="80682" y="5750859"/>
                </a:moveTo>
                <a:cubicBezTo>
                  <a:pt x="80775" y="5750766"/>
                  <a:pt x="131482" y="5776259"/>
                  <a:pt x="461682" y="5750859"/>
                </a:cubicBezTo>
                <a:cubicBezTo>
                  <a:pt x="791882" y="5725459"/>
                  <a:pt x="2138082" y="5649259"/>
                  <a:pt x="2061882" y="5598459"/>
                </a:cubicBezTo>
                <a:cubicBezTo>
                  <a:pt x="1985682" y="5547659"/>
                  <a:pt x="4482" y="5509559"/>
                  <a:pt x="4482" y="5446059"/>
                </a:cubicBezTo>
                <a:cubicBezTo>
                  <a:pt x="4482" y="5382559"/>
                  <a:pt x="2061882" y="5293659"/>
                  <a:pt x="2061882" y="5217459"/>
                </a:cubicBezTo>
                <a:cubicBezTo>
                  <a:pt x="2061882" y="5141259"/>
                  <a:pt x="4482" y="5065059"/>
                  <a:pt x="4482" y="4988859"/>
                </a:cubicBezTo>
                <a:cubicBezTo>
                  <a:pt x="4482" y="4912659"/>
                  <a:pt x="2061882" y="4836459"/>
                  <a:pt x="2061882" y="4760259"/>
                </a:cubicBezTo>
                <a:cubicBezTo>
                  <a:pt x="2061882" y="4684059"/>
                  <a:pt x="4482" y="4607859"/>
                  <a:pt x="4482" y="4531659"/>
                </a:cubicBezTo>
                <a:cubicBezTo>
                  <a:pt x="4482" y="4455459"/>
                  <a:pt x="2061882" y="4379259"/>
                  <a:pt x="2061882" y="4303059"/>
                </a:cubicBezTo>
                <a:cubicBezTo>
                  <a:pt x="2061882" y="4226859"/>
                  <a:pt x="4482" y="4150659"/>
                  <a:pt x="4482" y="4074459"/>
                </a:cubicBezTo>
                <a:cubicBezTo>
                  <a:pt x="4482" y="3998259"/>
                  <a:pt x="2061882" y="3922059"/>
                  <a:pt x="2061882" y="3845859"/>
                </a:cubicBezTo>
                <a:cubicBezTo>
                  <a:pt x="2061882" y="3769659"/>
                  <a:pt x="4482" y="3693459"/>
                  <a:pt x="4482" y="3617259"/>
                </a:cubicBezTo>
                <a:cubicBezTo>
                  <a:pt x="4482" y="3541059"/>
                  <a:pt x="2061882" y="3464859"/>
                  <a:pt x="2061882" y="3388659"/>
                </a:cubicBezTo>
                <a:cubicBezTo>
                  <a:pt x="2061882" y="3312459"/>
                  <a:pt x="4482" y="3236259"/>
                  <a:pt x="4482" y="3160059"/>
                </a:cubicBezTo>
                <a:cubicBezTo>
                  <a:pt x="4482" y="3083859"/>
                  <a:pt x="2061882" y="3007659"/>
                  <a:pt x="2061882" y="2931459"/>
                </a:cubicBezTo>
                <a:cubicBezTo>
                  <a:pt x="2061882" y="2855259"/>
                  <a:pt x="4482" y="2779059"/>
                  <a:pt x="4482" y="2702859"/>
                </a:cubicBezTo>
                <a:cubicBezTo>
                  <a:pt x="4482" y="2626659"/>
                  <a:pt x="2061882" y="2550459"/>
                  <a:pt x="2061882" y="2474259"/>
                </a:cubicBezTo>
                <a:cubicBezTo>
                  <a:pt x="2061882" y="2398059"/>
                  <a:pt x="4482" y="2321859"/>
                  <a:pt x="4482" y="2245659"/>
                </a:cubicBezTo>
                <a:cubicBezTo>
                  <a:pt x="4482" y="2169459"/>
                  <a:pt x="2061882" y="2093259"/>
                  <a:pt x="2061882" y="2017059"/>
                </a:cubicBezTo>
                <a:cubicBezTo>
                  <a:pt x="2061882" y="1940859"/>
                  <a:pt x="4482" y="1864659"/>
                  <a:pt x="4482" y="1788459"/>
                </a:cubicBezTo>
                <a:cubicBezTo>
                  <a:pt x="4482" y="1712259"/>
                  <a:pt x="2061882" y="1636059"/>
                  <a:pt x="2061882" y="1559859"/>
                </a:cubicBezTo>
                <a:cubicBezTo>
                  <a:pt x="2061882" y="1483659"/>
                  <a:pt x="4482" y="1407459"/>
                  <a:pt x="4482" y="1331259"/>
                </a:cubicBezTo>
                <a:cubicBezTo>
                  <a:pt x="4482" y="1255059"/>
                  <a:pt x="2061882" y="1178859"/>
                  <a:pt x="2061882" y="1102659"/>
                </a:cubicBezTo>
                <a:cubicBezTo>
                  <a:pt x="2061882" y="1026459"/>
                  <a:pt x="4482" y="950259"/>
                  <a:pt x="4482" y="874059"/>
                </a:cubicBezTo>
                <a:cubicBezTo>
                  <a:pt x="4482" y="797859"/>
                  <a:pt x="2061882" y="721659"/>
                  <a:pt x="2061882" y="645459"/>
                </a:cubicBezTo>
                <a:cubicBezTo>
                  <a:pt x="2061882" y="569259"/>
                  <a:pt x="4482" y="493059"/>
                  <a:pt x="4482" y="416859"/>
                </a:cubicBezTo>
                <a:cubicBezTo>
                  <a:pt x="4482" y="340659"/>
                  <a:pt x="2062629" y="257735"/>
                  <a:pt x="2061882" y="188259"/>
                </a:cubicBezTo>
                <a:cubicBezTo>
                  <a:pt x="2061135" y="118783"/>
                  <a:pt x="1062317" y="79562"/>
                  <a:pt x="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6477000" y="1447800"/>
            <a:ext cx="2362200" cy="609600"/>
          </a:xfrm>
          <a:custGeom>
            <a:avLst/>
            <a:gdLst>
              <a:gd name="connsiteX0" fmla="*/ 0 w 3048000"/>
              <a:gd name="connsiteY0" fmla="*/ 87086 h 449943"/>
              <a:gd name="connsiteX1" fmla="*/ 493486 w 3048000"/>
              <a:gd name="connsiteY1" fmla="*/ 449943 h 449943"/>
              <a:gd name="connsiteX2" fmla="*/ 2481943 w 3048000"/>
              <a:gd name="connsiteY2" fmla="*/ 449943 h 449943"/>
              <a:gd name="connsiteX3" fmla="*/ 3048000 w 3048000"/>
              <a:gd name="connsiteY3" fmla="*/ 0 h 449943"/>
              <a:gd name="connsiteX4" fmla="*/ 0 w 3048000"/>
              <a:gd name="connsiteY4" fmla="*/ 87086 h 449943"/>
              <a:gd name="connsiteX0" fmla="*/ 0 w 3062514"/>
              <a:gd name="connsiteY0" fmla="*/ 7257 h 449943"/>
              <a:gd name="connsiteX1" fmla="*/ 508000 w 3062514"/>
              <a:gd name="connsiteY1" fmla="*/ 449943 h 449943"/>
              <a:gd name="connsiteX2" fmla="*/ 2496457 w 3062514"/>
              <a:gd name="connsiteY2" fmla="*/ 449943 h 449943"/>
              <a:gd name="connsiteX3" fmla="*/ 3062514 w 3062514"/>
              <a:gd name="connsiteY3" fmla="*/ 0 h 449943"/>
              <a:gd name="connsiteX4" fmla="*/ 0 w 3062514"/>
              <a:gd name="connsiteY4" fmla="*/ 7257 h 449943"/>
              <a:gd name="connsiteX0" fmla="*/ 0 w 3352800"/>
              <a:gd name="connsiteY0" fmla="*/ 0 h 442686"/>
              <a:gd name="connsiteX1" fmla="*/ 508000 w 3352800"/>
              <a:gd name="connsiteY1" fmla="*/ 442686 h 442686"/>
              <a:gd name="connsiteX2" fmla="*/ 2496457 w 3352800"/>
              <a:gd name="connsiteY2" fmla="*/ 442686 h 442686"/>
              <a:gd name="connsiteX3" fmla="*/ 3352800 w 3352800"/>
              <a:gd name="connsiteY3" fmla="*/ 0 h 442686"/>
              <a:gd name="connsiteX4" fmla="*/ 0 w 3352800"/>
              <a:gd name="connsiteY4" fmla="*/ 0 h 442686"/>
              <a:gd name="connsiteX0" fmla="*/ 0 w 3048000"/>
              <a:gd name="connsiteY0" fmla="*/ 1 h 442687"/>
              <a:gd name="connsiteX1" fmla="*/ 508000 w 3048000"/>
              <a:gd name="connsiteY1" fmla="*/ 442687 h 442687"/>
              <a:gd name="connsiteX2" fmla="*/ 2496457 w 3048000"/>
              <a:gd name="connsiteY2" fmla="*/ 442687 h 442687"/>
              <a:gd name="connsiteX3" fmla="*/ 3048000 w 3048000"/>
              <a:gd name="connsiteY3" fmla="*/ 0 h 442687"/>
              <a:gd name="connsiteX4" fmla="*/ 0 w 3048000"/>
              <a:gd name="connsiteY4" fmla="*/ 1 h 442687"/>
              <a:gd name="connsiteX0" fmla="*/ 0 w 2971800"/>
              <a:gd name="connsiteY0" fmla="*/ 1 h 442687"/>
              <a:gd name="connsiteX1" fmla="*/ 431800 w 2971800"/>
              <a:gd name="connsiteY1" fmla="*/ 442687 h 442687"/>
              <a:gd name="connsiteX2" fmla="*/ 2420257 w 2971800"/>
              <a:gd name="connsiteY2" fmla="*/ 442687 h 442687"/>
              <a:gd name="connsiteX3" fmla="*/ 2971800 w 2971800"/>
              <a:gd name="connsiteY3" fmla="*/ 0 h 442687"/>
              <a:gd name="connsiteX4" fmla="*/ 0 w 2971800"/>
              <a:gd name="connsiteY4" fmla="*/ 1 h 442687"/>
              <a:gd name="connsiteX0" fmla="*/ 0 w 2971800"/>
              <a:gd name="connsiteY0" fmla="*/ 1 h 457201"/>
              <a:gd name="connsiteX1" fmla="*/ 5334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76199 h 533400"/>
              <a:gd name="connsiteX4" fmla="*/ 0 w 2971800"/>
              <a:gd name="connsiteY4" fmla="*/ 0 h 533400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7620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0 h 533400"/>
              <a:gd name="connsiteX4" fmla="*/ 0 w 2971800"/>
              <a:gd name="connsiteY4" fmla="*/ 76200 h 5334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62200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383458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1800" h="457200">
                <a:moveTo>
                  <a:pt x="0" y="0"/>
                </a:moveTo>
                <a:lnTo>
                  <a:pt x="383458" y="457200"/>
                </a:lnTo>
                <a:lnTo>
                  <a:pt x="2588342" y="457200"/>
                </a:lnTo>
                <a:lnTo>
                  <a:pt x="29718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factorial()</a:t>
            </a:r>
          </a:p>
          <a:p>
            <a:pPr algn="ctr"/>
            <a:r>
              <a:rPr lang="en-US" dirty="0" smtClean="0"/>
              <a:t>N=5, Line=5</a:t>
            </a:r>
            <a:endParaRPr lang="en-US" dirty="0"/>
          </a:p>
        </p:txBody>
      </p:sp>
      <p:sp>
        <p:nvSpPr>
          <p:cNvPr id="17" name="Freeform 16"/>
          <p:cNvSpPr/>
          <p:nvPr/>
        </p:nvSpPr>
        <p:spPr>
          <a:xfrm>
            <a:off x="6477000" y="838200"/>
            <a:ext cx="2362200" cy="609600"/>
          </a:xfrm>
          <a:custGeom>
            <a:avLst/>
            <a:gdLst>
              <a:gd name="connsiteX0" fmla="*/ 0 w 3048000"/>
              <a:gd name="connsiteY0" fmla="*/ 87086 h 449943"/>
              <a:gd name="connsiteX1" fmla="*/ 493486 w 3048000"/>
              <a:gd name="connsiteY1" fmla="*/ 449943 h 449943"/>
              <a:gd name="connsiteX2" fmla="*/ 2481943 w 3048000"/>
              <a:gd name="connsiteY2" fmla="*/ 449943 h 449943"/>
              <a:gd name="connsiteX3" fmla="*/ 3048000 w 3048000"/>
              <a:gd name="connsiteY3" fmla="*/ 0 h 449943"/>
              <a:gd name="connsiteX4" fmla="*/ 0 w 3048000"/>
              <a:gd name="connsiteY4" fmla="*/ 87086 h 449943"/>
              <a:gd name="connsiteX0" fmla="*/ 0 w 3062514"/>
              <a:gd name="connsiteY0" fmla="*/ 7257 h 449943"/>
              <a:gd name="connsiteX1" fmla="*/ 508000 w 3062514"/>
              <a:gd name="connsiteY1" fmla="*/ 449943 h 449943"/>
              <a:gd name="connsiteX2" fmla="*/ 2496457 w 3062514"/>
              <a:gd name="connsiteY2" fmla="*/ 449943 h 449943"/>
              <a:gd name="connsiteX3" fmla="*/ 3062514 w 3062514"/>
              <a:gd name="connsiteY3" fmla="*/ 0 h 449943"/>
              <a:gd name="connsiteX4" fmla="*/ 0 w 3062514"/>
              <a:gd name="connsiteY4" fmla="*/ 7257 h 449943"/>
              <a:gd name="connsiteX0" fmla="*/ 0 w 3352800"/>
              <a:gd name="connsiteY0" fmla="*/ 0 h 442686"/>
              <a:gd name="connsiteX1" fmla="*/ 508000 w 3352800"/>
              <a:gd name="connsiteY1" fmla="*/ 442686 h 442686"/>
              <a:gd name="connsiteX2" fmla="*/ 2496457 w 3352800"/>
              <a:gd name="connsiteY2" fmla="*/ 442686 h 442686"/>
              <a:gd name="connsiteX3" fmla="*/ 3352800 w 3352800"/>
              <a:gd name="connsiteY3" fmla="*/ 0 h 442686"/>
              <a:gd name="connsiteX4" fmla="*/ 0 w 3352800"/>
              <a:gd name="connsiteY4" fmla="*/ 0 h 442686"/>
              <a:gd name="connsiteX0" fmla="*/ 0 w 3048000"/>
              <a:gd name="connsiteY0" fmla="*/ 1 h 442687"/>
              <a:gd name="connsiteX1" fmla="*/ 508000 w 3048000"/>
              <a:gd name="connsiteY1" fmla="*/ 442687 h 442687"/>
              <a:gd name="connsiteX2" fmla="*/ 2496457 w 3048000"/>
              <a:gd name="connsiteY2" fmla="*/ 442687 h 442687"/>
              <a:gd name="connsiteX3" fmla="*/ 3048000 w 3048000"/>
              <a:gd name="connsiteY3" fmla="*/ 0 h 442687"/>
              <a:gd name="connsiteX4" fmla="*/ 0 w 3048000"/>
              <a:gd name="connsiteY4" fmla="*/ 1 h 442687"/>
              <a:gd name="connsiteX0" fmla="*/ 0 w 2971800"/>
              <a:gd name="connsiteY0" fmla="*/ 1 h 442687"/>
              <a:gd name="connsiteX1" fmla="*/ 431800 w 2971800"/>
              <a:gd name="connsiteY1" fmla="*/ 442687 h 442687"/>
              <a:gd name="connsiteX2" fmla="*/ 2420257 w 2971800"/>
              <a:gd name="connsiteY2" fmla="*/ 442687 h 442687"/>
              <a:gd name="connsiteX3" fmla="*/ 2971800 w 2971800"/>
              <a:gd name="connsiteY3" fmla="*/ 0 h 442687"/>
              <a:gd name="connsiteX4" fmla="*/ 0 w 2971800"/>
              <a:gd name="connsiteY4" fmla="*/ 1 h 442687"/>
              <a:gd name="connsiteX0" fmla="*/ 0 w 2971800"/>
              <a:gd name="connsiteY0" fmla="*/ 1 h 457201"/>
              <a:gd name="connsiteX1" fmla="*/ 5334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76199 h 533400"/>
              <a:gd name="connsiteX4" fmla="*/ 0 w 2971800"/>
              <a:gd name="connsiteY4" fmla="*/ 0 h 533400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7620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0 h 533400"/>
              <a:gd name="connsiteX4" fmla="*/ 0 w 2971800"/>
              <a:gd name="connsiteY4" fmla="*/ 76200 h 5334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62200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383458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1800" h="457200">
                <a:moveTo>
                  <a:pt x="0" y="0"/>
                </a:moveTo>
                <a:lnTo>
                  <a:pt x="383458" y="457200"/>
                </a:lnTo>
                <a:lnTo>
                  <a:pt x="2588342" y="457200"/>
                </a:lnTo>
                <a:lnTo>
                  <a:pt x="29718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factorial()</a:t>
            </a:r>
          </a:p>
          <a:p>
            <a:pPr algn="ctr"/>
            <a:r>
              <a:rPr lang="en-US" dirty="0" smtClean="0"/>
              <a:t>N=4, Line=5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124200" y="533400"/>
            <a:ext cx="2971800" cy="3048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342900" indent="-342900">
              <a:buFont typeface="+mj-lt"/>
              <a:buAutoNum type="arabicPeriod"/>
            </a:pP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factorial(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N=3)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if (N == 1)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return 1;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} else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F = N *       	factorial(N-1);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return F;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1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Folded Corner 5"/>
          <p:cNvSpPr/>
          <p:nvPr/>
        </p:nvSpPr>
        <p:spPr>
          <a:xfrm>
            <a:off x="152400" y="533400"/>
            <a:ext cx="2667000" cy="3048000"/>
          </a:xfrm>
          <a:prstGeom prst="foldedCorner">
            <a:avLst>
              <a:gd name="adj" fmla="val 9163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04800" y="685800"/>
            <a:ext cx="2362200" cy="861774"/>
          </a:xfrm>
          <a:prstGeom prst="rect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void setup()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A = 10;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B = factorial(5);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( B 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1752600"/>
            <a:ext cx="2286000" cy="1477328"/>
          </a:xfrm>
          <a:prstGeom prst="rect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factorial(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if (N == 1)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return 1;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} else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F = N *       	factorial(N-1);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return F;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Trapezoid 7"/>
          <p:cNvSpPr/>
          <p:nvPr/>
        </p:nvSpPr>
        <p:spPr>
          <a:xfrm>
            <a:off x="6324600" y="533400"/>
            <a:ext cx="2667000" cy="6019800"/>
          </a:xfrm>
          <a:prstGeom prst="trapezoid">
            <a:avLst>
              <a:gd name="adj" fmla="val 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934200" y="152400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Call Stack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487912" y="152400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Executing Function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43151" y="152400"/>
            <a:ext cx="1774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Compiled Code</a:t>
            </a:r>
            <a:endParaRPr lang="en-US" dirty="0"/>
          </a:p>
        </p:txBody>
      </p:sp>
      <p:sp>
        <p:nvSpPr>
          <p:cNvPr id="13" name="Right Arrow 12"/>
          <p:cNvSpPr/>
          <p:nvPr/>
        </p:nvSpPr>
        <p:spPr>
          <a:xfrm>
            <a:off x="3276600" y="1524000"/>
            <a:ext cx="304800" cy="228600"/>
          </a:xfrm>
          <a:prstGeom prst="rightArrow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477000" y="2057400"/>
            <a:ext cx="2362200" cy="609600"/>
          </a:xfrm>
          <a:custGeom>
            <a:avLst/>
            <a:gdLst>
              <a:gd name="connsiteX0" fmla="*/ 0 w 3048000"/>
              <a:gd name="connsiteY0" fmla="*/ 87086 h 449943"/>
              <a:gd name="connsiteX1" fmla="*/ 493486 w 3048000"/>
              <a:gd name="connsiteY1" fmla="*/ 449943 h 449943"/>
              <a:gd name="connsiteX2" fmla="*/ 2481943 w 3048000"/>
              <a:gd name="connsiteY2" fmla="*/ 449943 h 449943"/>
              <a:gd name="connsiteX3" fmla="*/ 3048000 w 3048000"/>
              <a:gd name="connsiteY3" fmla="*/ 0 h 449943"/>
              <a:gd name="connsiteX4" fmla="*/ 0 w 3048000"/>
              <a:gd name="connsiteY4" fmla="*/ 87086 h 449943"/>
              <a:gd name="connsiteX0" fmla="*/ 0 w 3062514"/>
              <a:gd name="connsiteY0" fmla="*/ 7257 h 449943"/>
              <a:gd name="connsiteX1" fmla="*/ 508000 w 3062514"/>
              <a:gd name="connsiteY1" fmla="*/ 449943 h 449943"/>
              <a:gd name="connsiteX2" fmla="*/ 2496457 w 3062514"/>
              <a:gd name="connsiteY2" fmla="*/ 449943 h 449943"/>
              <a:gd name="connsiteX3" fmla="*/ 3062514 w 3062514"/>
              <a:gd name="connsiteY3" fmla="*/ 0 h 449943"/>
              <a:gd name="connsiteX4" fmla="*/ 0 w 3062514"/>
              <a:gd name="connsiteY4" fmla="*/ 7257 h 449943"/>
              <a:gd name="connsiteX0" fmla="*/ 0 w 3352800"/>
              <a:gd name="connsiteY0" fmla="*/ 0 h 442686"/>
              <a:gd name="connsiteX1" fmla="*/ 508000 w 3352800"/>
              <a:gd name="connsiteY1" fmla="*/ 442686 h 442686"/>
              <a:gd name="connsiteX2" fmla="*/ 2496457 w 3352800"/>
              <a:gd name="connsiteY2" fmla="*/ 442686 h 442686"/>
              <a:gd name="connsiteX3" fmla="*/ 3352800 w 3352800"/>
              <a:gd name="connsiteY3" fmla="*/ 0 h 442686"/>
              <a:gd name="connsiteX4" fmla="*/ 0 w 3352800"/>
              <a:gd name="connsiteY4" fmla="*/ 0 h 442686"/>
              <a:gd name="connsiteX0" fmla="*/ 0 w 3048000"/>
              <a:gd name="connsiteY0" fmla="*/ 1 h 442687"/>
              <a:gd name="connsiteX1" fmla="*/ 508000 w 3048000"/>
              <a:gd name="connsiteY1" fmla="*/ 442687 h 442687"/>
              <a:gd name="connsiteX2" fmla="*/ 2496457 w 3048000"/>
              <a:gd name="connsiteY2" fmla="*/ 442687 h 442687"/>
              <a:gd name="connsiteX3" fmla="*/ 3048000 w 3048000"/>
              <a:gd name="connsiteY3" fmla="*/ 0 h 442687"/>
              <a:gd name="connsiteX4" fmla="*/ 0 w 3048000"/>
              <a:gd name="connsiteY4" fmla="*/ 1 h 442687"/>
              <a:gd name="connsiteX0" fmla="*/ 0 w 2971800"/>
              <a:gd name="connsiteY0" fmla="*/ 1 h 442687"/>
              <a:gd name="connsiteX1" fmla="*/ 431800 w 2971800"/>
              <a:gd name="connsiteY1" fmla="*/ 442687 h 442687"/>
              <a:gd name="connsiteX2" fmla="*/ 2420257 w 2971800"/>
              <a:gd name="connsiteY2" fmla="*/ 442687 h 442687"/>
              <a:gd name="connsiteX3" fmla="*/ 2971800 w 2971800"/>
              <a:gd name="connsiteY3" fmla="*/ 0 h 442687"/>
              <a:gd name="connsiteX4" fmla="*/ 0 w 2971800"/>
              <a:gd name="connsiteY4" fmla="*/ 1 h 442687"/>
              <a:gd name="connsiteX0" fmla="*/ 0 w 2971800"/>
              <a:gd name="connsiteY0" fmla="*/ 1 h 457201"/>
              <a:gd name="connsiteX1" fmla="*/ 5334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76199 h 533400"/>
              <a:gd name="connsiteX4" fmla="*/ 0 w 2971800"/>
              <a:gd name="connsiteY4" fmla="*/ 0 h 533400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7620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0 h 533400"/>
              <a:gd name="connsiteX4" fmla="*/ 0 w 2971800"/>
              <a:gd name="connsiteY4" fmla="*/ 76200 h 5334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62200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383458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1800" h="457200">
                <a:moveTo>
                  <a:pt x="0" y="0"/>
                </a:moveTo>
                <a:lnTo>
                  <a:pt x="383458" y="457200"/>
                </a:lnTo>
                <a:lnTo>
                  <a:pt x="2588342" y="457200"/>
                </a:lnTo>
                <a:lnTo>
                  <a:pt x="29718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setup()</a:t>
            </a:r>
          </a:p>
          <a:p>
            <a:pPr algn="ctr"/>
            <a:r>
              <a:rPr lang="en-US" dirty="0" smtClean="0"/>
              <a:t>A=10, Line=3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6400800" y="2667000"/>
            <a:ext cx="2590800" cy="3871259"/>
          </a:xfrm>
          <a:custGeom>
            <a:avLst/>
            <a:gdLst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33618 w 2272552"/>
              <a:gd name="connsiteY22" fmla="*/ 887506 h 5741894"/>
              <a:gd name="connsiteX23" fmla="*/ 2225488 w 2272552"/>
              <a:gd name="connsiteY23" fmla="*/ 632012 h 5741894"/>
              <a:gd name="connsiteX24" fmla="*/ 60512 w 2272552"/>
              <a:gd name="connsiteY24" fmla="*/ 497541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33618 w 2272552"/>
              <a:gd name="connsiteY22" fmla="*/ 887506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141194 w 2272552"/>
              <a:gd name="connsiteY12" fmla="*/ 3160059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64994 w 2272552"/>
              <a:gd name="connsiteY12" fmla="*/ 3160059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40341 w 2238934"/>
              <a:gd name="connsiteY4" fmla="*/ 4733365 h 5741894"/>
              <a:gd name="connsiteX5" fmla="*/ 2164976 w 2238934"/>
              <a:gd name="connsiteY5" fmla="*/ 4491318 h 5741894"/>
              <a:gd name="connsiteX6" fmla="*/ 40341 w 2238934"/>
              <a:gd name="connsiteY6" fmla="*/ 4289612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40341 w 2238934"/>
              <a:gd name="connsiteY4" fmla="*/ 4733365 h 5741894"/>
              <a:gd name="connsiteX5" fmla="*/ 2164976 w 2238934"/>
              <a:gd name="connsiteY5" fmla="*/ 4491318 h 5741894"/>
              <a:gd name="connsiteX6" fmla="*/ 31376 w 2238934"/>
              <a:gd name="connsiteY6" fmla="*/ 4379259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31376 w 2238934"/>
              <a:gd name="connsiteY4" fmla="*/ 4760259 h 5741894"/>
              <a:gd name="connsiteX5" fmla="*/ 2164976 w 2238934"/>
              <a:gd name="connsiteY5" fmla="*/ 4491318 h 5741894"/>
              <a:gd name="connsiteX6" fmla="*/ 31376 w 2238934"/>
              <a:gd name="connsiteY6" fmla="*/ 4379259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20171 w 2224741"/>
              <a:gd name="connsiteY0" fmla="*/ 5741894 h 5741894"/>
              <a:gd name="connsiteX1" fmla="*/ 2212041 w 2224741"/>
              <a:gd name="connsiteY1" fmla="*/ 5499847 h 5741894"/>
              <a:gd name="connsiteX2" fmla="*/ 87406 w 2224741"/>
              <a:gd name="connsiteY2" fmla="*/ 5217459 h 5741894"/>
              <a:gd name="connsiteX3" fmla="*/ 2212041 w 2224741"/>
              <a:gd name="connsiteY3" fmla="*/ 4988859 h 5741894"/>
              <a:gd name="connsiteX4" fmla="*/ 11206 w 2224741"/>
              <a:gd name="connsiteY4" fmla="*/ 4760259 h 5741894"/>
              <a:gd name="connsiteX5" fmla="*/ 2144806 w 2224741"/>
              <a:gd name="connsiteY5" fmla="*/ 4491318 h 5741894"/>
              <a:gd name="connsiteX6" fmla="*/ 11206 w 2224741"/>
              <a:gd name="connsiteY6" fmla="*/ 4379259 h 5741894"/>
              <a:gd name="connsiteX7" fmla="*/ 2091018 w 2224741"/>
              <a:gd name="connsiteY7" fmla="*/ 4061012 h 5741894"/>
              <a:gd name="connsiteX8" fmla="*/ 33618 w 2224741"/>
              <a:gd name="connsiteY8" fmla="*/ 3966883 h 5741894"/>
              <a:gd name="connsiteX9" fmla="*/ 2117912 w 2224741"/>
              <a:gd name="connsiteY9" fmla="*/ 3711388 h 5741894"/>
              <a:gd name="connsiteX10" fmla="*/ 11206 w 2224741"/>
              <a:gd name="connsiteY10" fmla="*/ 3541059 h 5741894"/>
              <a:gd name="connsiteX11" fmla="*/ 2158253 w 2224741"/>
              <a:gd name="connsiteY11" fmla="*/ 3294530 h 5741894"/>
              <a:gd name="connsiteX12" fmla="*/ 11206 w 2224741"/>
              <a:gd name="connsiteY12" fmla="*/ 3160059 h 5741894"/>
              <a:gd name="connsiteX13" fmla="*/ 2091018 w 2224741"/>
              <a:gd name="connsiteY13" fmla="*/ 2783541 h 5741894"/>
              <a:gd name="connsiteX14" fmla="*/ 20171 w 2224741"/>
              <a:gd name="connsiteY14" fmla="*/ 2635624 h 5741894"/>
              <a:gd name="connsiteX15" fmla="*/ 2131359 w 2224741"/>
              <a:gd name="connsiteY15" fmla="*/ 2191871 h 5741894"/>
              <a:gd name="connsiteX16" fmla="*/ 11206 w 2224741"/>
              <a:gd name="connsiteY16" fmla="*/ 2169459 h 5741894"/>
              <a:gd name="connsiteX17" fmla="*/ 2091018 w 2224741"/>
              <a:gd name="connsiteY17" fmla="*/ 1855694 h 5741894"/>
              <a:gd name="connsiteX18" fmla="*/ 11206 w 2224741"/>
              <a:gd name="connsiteY18" fmla="*/ 1712259 h 5741894"/>
              <a:gd name="connsiteX19" fmla="*/ 2077571 w 2224741"/>
              <a:gd name="connsiteY19" fmla="*/ 1492624 h 5741894"/>
              <a:gd name="connsiteX20" fmla="*/ 20171 w 2224741"/>
              <a:gd name="connsiteY20" fmla="*/ 1277471 h 5741894"/>
              <a:gd name="connsiteX21" fmla="*/ 2144806 w 2224741"/>
              <a:gd name="connsiteY21" fmla="*/ 1035424 h 5741894"/>
              <a:gd name="connsiteX22" fmla="*/ 11206 w 2224741"/>
              <a:gd name="connsiteY22" fmla="*/ 874059 h 5741894"/>
              <a:gd name="connsiteX23" fmla="*/ 2171700 w 2224741"/>
              <a:gd name="connsiteY23" fmla="*/ 632012 h 5741894"/>
              <a:gd name="connsiteX24" fmla="*/ 11206 w 2224741"/>
              <a:gd name="connsiteY24" fmla="*/ 416859 h 5741894"/>
              <a:gd name="connsiteX25" fmla="*/ 2131359 w 2224741"/>
              <a:gd name="connsiteY25" fmla="*/ 242047 h 5741894"/>
              <a:gd name="connsiteX26" fmla="*/ 6724 w 2224741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77571 w 2213535"/>
              <a:gd name="connsiteY19" fmla="*/ 1492624 h 5741894"/>
              <a:gd name="connsiteX20" fmla="*/ 20171 w 2213535"/>
              <a:gd name="connsiteY20" fmla="*/ 1277471 h 5741894"/>
              <a:gd name="connsiteX21" fmla="*/ 2144806 w 2213535"/>
              <a:gd name="connsiteY21" fmla="*/ 1035424 h 5741894"/>
              <a:gd name="connsiteX22" fmla="*/ 11206 w 2213535"/>
              <a:gd name="connsiteY22" fmla="*/ 874059 h 5741894"/>
              <a:gd name="connsiteX23" fmla="*/ 2171700 w 2213535"/>
              <a:gd name="connsiteY23" fmla="*/ 632012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77571 w 2213535"/>
              <a:gd name="connsiteY19" fmla="*/ 1492624 h 5741894"/>
              <a:gd name="connsiteX20" fmla="*/ 11206 w 2213535"/>
              <a:gd name="connsiteY20" fmla="*/ 1331259 h 5741894"/>
              <a:gd name="connsiteX21" fmla="*/ 2144806 w 2213535"/>
              <a:gd name="connsiteY21" fmla="*/ 1035424 h 5741894"/>
              <a:gd name="connsiteX22" fmla="*/ 11206 w 2213535"/>
              <a:gd name="connsiteY22" fmla="*/ 874059 h 5741894"/>
              <a:gd name="connsiteX23" fmla="*/ 2171700 w 2213535"/>
              <a:gd name="connsiteY23" fmla="*/ 632012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132853 w 2215029"/>
              <a:gd name="connsiteY15" fmla="*/ 2191871 h 5741894"/>
              <a:gd name="connsiteX16" fmla="*/ 12700 w 2215029"/>
              <a:gd name="connsiteY16" fmla="*/ 2169459 h 5741894"/>
              <a:gd name="connsiteX17" fmla="*/ 2092512 w 2215029"/>
              <a:gd name="connsiteY17" fmla="*/ 1855694 h 5741894"/>
              <a:gd name="connsiteX18" fmla="*/ 12700 w 2215029"/>
              <a:gd name="connsiteY18" fmla="*/ 17122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146300 w 2215029"/>
              <a:gd name="connsiteY21" fmla="*/ 1035424 h 5741894"/>
              <a:gd name="connsiteX22" fmla="*/ 12700 w 2215029"/>
              <a:gd name="connsiteY22" fmla="*/ 874059 h 5741894"/>
              <a:gd name="connsiteX23" fmla="*/ 2173194 w 2215029"/>
              <a:gd name="connsiteY23" fmla="*/ 632012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6147 w 2219511"/>
              <a:gd name="connsiteY0" fmla="*/ 5741894 h 5741894"/>
              <a:gd name="connsiteX1" fmla="*/ 2218017 w 2219511"/>
              <a:gd name="connsiteY1" fmla="*/ 5499847 h 5741894"/>
              <a:gd name="connsiteX2" fmla="*/ 17182 w 2219511"/>
              <a:gd name="connsiteY2" fmla="*/ 5217459 h 5741894"/>
              <a:gd name="connsiteX3" fmla="*/ 2218017 w 2219511"/>
              <a:gd name="connsiteY3" fmla="*/ 4988859 h 5741894"/>
              <a:gd name="connsiteX4" fmla="*/ 17182 w 2219511"/>
              <a:gd name="connsiteY4" fmla="*/ 4760259 h 5741894"/>
              <a:gd name="connsiteX5" fmla="*/ 2150782 w 2219511"/>
              <a:gd name="connsiteY5" fmla="*/ 4491318 h 5741894"/>
              <a:gd name="connsiteX6" fmla="*/ 17182 w 2219511"/>
              <a:gd name="connsiteY6" fmla="*/ 4379259 h 5741894"/>
              <a:gd name="connsiteX7" fmla="*/ 2096994 w 2219511"/>
              <a:gd name="connsiteY7" fmla="*/ 4061012 h 5741894"/>
              <a:gd name="connsiteX8" fmla="*/ 39594 w 2219511"/>
              <a:gd name="connsiteY8" fmla="*/ 3966883 h 5741894"/>
              <a:gd name="connsiteX9" fmla="*/ 2123888 w 2219511"/>
              <a:gd name="connsiteY9" fmla="*/ 3711388 h 5741894"/>
              <a:gd name="connsiteX10" fmla="*/ 17182 w 2219511"/>
              <a:gd name="connsiteY10" fmla="*/ 3541059 h 5741894"/>
              <a:gd name="connsiteX11" fmla="*/ 2164229 w 2219511"/>
              <a:gd name="connsiteY11" fmla="*/ 3294530 h 5741894"/>
              <a:gd name="connsiteX12" fmla="*/ 17182 w 2219511"/>
              <a:gd name="connsiteY12" fmla="*/ 3160059 h 5741894"/>
              <a:gd name="connsiteX13" fmla="*/ 2096994 w 2219511"/>
              <a:gd name="connsiteY13" fmla="*/ 2783541 h 5741894"/>
              <a:gd name="connsiteX14" fmla="*/ 26147 w 2219511"/>
              <a:gd name="connsiteY14" fmla="*/ 2635624 h 5741894"/>
              <a:gd name="connsiteX15" fmla="*/ 2137335 w 2219511"/>
              <a:gd name="connsiteY15" fmla="*/ 2191871 h 5741894"/>
              <a:gd name="connsiteX16" fmla="*/ 17182 w 2219511"/>
              <a:gd name="connsiteY16" fmla="*/ 2169459 h 5741894"/>
              <a:gd name="connsiteX17" fmla="*/ 2096994 w 2219511"/>
              <a:gd name="connsiteY17" fmla="*/ 1855694 h 5741894"/>
              <a:gd name="connsiteX18" fmla="*/ 17182 w 2219511"/>
              <a:gd name="connsiteY18" fmla="*/ 1712259 h 5741894"/>
              <a:gd name="connsiteX19" fmla="*/ 2074582 w 2219511"/>
              <a:gd name="connsiteY19" fmla="*/ 1559859 h 5741894"/>
              <a:gd name="connsiteX20" fmla="*/ 17182 w 2219511"/>
              <a:gd name="connsiteY20" fmla="*/ 1331259 h 5741894"/>
              <a:gd name="connsiteX21" fmla="*/ 2074582 w 2219511"/>
              <a:gd name="connsiteY21" fmla="*/ 1102659 h 5741894"/>
              <a:gd name="connsiteX22" fmla="*/ 17182 w 2219511"/>
              <a:gd name="connsiteY22" fmla="*/ 874059 h 5741894"/>
              <a:gd name="connsiteX23" fmla="*/ 2177676 w 2219511"/>
              <a:gd name="connsiteY23" fmla="*/ 632012 h 5741894"/>
              <a:gd name="connsiteX24" fmla="*/ 17182 w 2219511"/>
              <a:gd name="connsiteY24" fmla="*/ 416859 h 5741894"/>
              <a:gd name="connsiteX25" fmla="*/ 2137335 w 2219511"/>
              <a:gd name="connsiteY25" fmla="*/ 242047 h 5741894"/>
              <a:gd name="connsiteX26" fmla="*/ 12700 w 2219511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68606 w 2213535"/>
              <a:gd name="connsiteY17" fmla="*/ 19408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3218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146300 w 2215029"/>
              <a:gd name="connsiteY15" fmla="*/ 2474259 h 5741894"/>
              <a:gd name="connsiteX16" fmla="*/ 12700 w 2215029"/>
              <a:gd name="connsiteY16" fmla="*/ 2321859 h 5741894"/>
              <a:gd name="connsiteX17" fmla="*/ 2070100 w 2215029"/>
              <a:gd name="connsiteY17" fmla="*/ 20932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1993900 w 2215029"/>
              <a:gd name="connsiteY15" fmla="*/ 2474259 h 5741894"/>
              <a:gd name="connsiteX16" fmla="*/ 12700 w 2215029"/>
              <a:gd name="connsiteY16" fmla="*/ 2321859 h 5741894"/>
              <a:gd name="connsiteX17" fmla="*/ 2070100 w 2215029"/>
              <a:gd name="connsiteY17" fmla="*/ 20932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3218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3218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46300 w 2215029"/>
              <a:gd name="connsiteY25" fmla="*/ 264459 h 5741894"/>
              <a:gd name="connsiteX26" fmla="*/ 8218 w 2215029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1463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37353 w 2217270"/>
              <a:gd name="connsiteY8" fmla="*/ 3966883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068606 w 2213535"/>
              <a:gd name="connsiteY11" fmla="*/ 33124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068606 w 2213535"/>
              <a:gd name="connsiteY9" fmla="*/ 3845859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4074459 h 5741894"/>
              <a:gd name="connsiteX9" fmla="*/ 2068606 w 2213535"/>
              <a:gd name="connsiteY9" fmla="*/ 3845859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70100 w 2215029"/>
              <a:gd name="connsiteY7" fmla="*/ 4303059 h 5741894"/>
              <a:gd name="connsiteX8" fmla="*/ 12700 w 2215029"/>
              <a:gd name="connsiteY8" fmla="*/ 4074459 h 5741894"/>
              <a:gd name="connsiteX9" fmla="*/ 2070100 w 2215029"/>
              <a:gd name="connsiteY9" fmla="*/ 3845859 h 5741894"/>
              <a:gd name="connsiteX10" fmla="*/ 12700 w 2215029"/>
              <a:gd name="connsiteY10" fmla="*/ 3617259 h 5741894"/>
              <a:gd name="connsiteX11" fmla="*/ 2070100 w 2215029"/>
              <a:gd name="connsiteY11" fmla="*/ 3388659 h 5741894"/>
              <a:gd name="connsiteX12" fmla="*/ 12700 w 2215029"/>
              <a:gd name="connsiteY12" fmla="*/ 3160059 h 5741894"/>
              <a:gd name="connsiteX13" fmla="*/ 20701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531659 h 5741894"/>
              <a:gd name="connsiteX7" fmla="*/ 2070100 w 2215029"/>
              <a:gd name="connsiteY7" fmla="*/ 4303059 h 5741894"/>
              <a:gd name="connsiteX8" fmla="*/ 12700 w 2215029"/>
              <a:gd name="connsiteY8" fmla="*/ 4074459 h 5741894"/>
              <a:gd name="connsiteX9" fmla="*/ 2070100 w 2215029"/>
              <a:gd name="connsiteY9" fmla="*/ 3845859 h 5741894"/>
              <a:gd name="connsiteX10" fmla="*/ 12700 w 2215029"/>
              <a:gd name="connsiteY10" fmla="*/ 3617259 h 5741894"/>
              <a:gd name="connsiteX11" fmla="*/ 2070100 w 2215029"/>
              <a:gd name="connsiteY11" fmla="*/ 3388659 h 5741894"/>
              <a:gd name="connsiteX12" fmla="*/ 12700 w 2215029"/>
              <a:gd name="connsiteY12" fmla="*/ 3160059 h 5741894"/>
              <a:gd name="connsiteX13" fmla="*/ 20701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760259 h 5741894"/>
              <a:gd name="connsiteX5" fmla="*/ 2081306 w 2226235"/>
              <a:gd name="connsiteY5" fmla="*/ 46840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7602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081306 w 2226235"/>
              <a:gd name="connsiteY3" fmla="*/ 52174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446059 h 5741894"/>
              <a:gd name="connsiteX3" fmla="*/ 2081306 w 2226235"/>
              <a:gd name="connsiteY3" fmla="*/ 52174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13447 w 2063376"/>
              <a:gd name="connsiteY0" fmla="*/ 5741894 h 5741894"/>
              <a:gd name="connsiteX1" fmla="*/ 2061882 w 2063376"/>
              <a:gd name="connsiteY1" fmla="*/ 5598459 h 5741894"/>
              <a:gd name="connsiteX2" fmla="*/ 4482 w 2063376"/>
              <a:gd name="connsiteY2" fmla="*/ 5446059 h 5741894"/>
              <a:gd name="connsiteX3" fmla="*/ 2061882 w 2063376"/>
              <a:gd name="connsiteY3" fmla="*/ 5217459 h 5741894"/>
              <a:gd name="connsiteX4" fmla="*/ 4482 w 2063376"/>
              <a:gd name="connsiteY4" fmla="*/ 4988859 h 5741894"/>
              <a:gd name="connsiteX5" fmla="*/ 2061882 w 2063376"/>
              <a:gd name="connsiteY5" fmla="*/ 4760259 h 5741894"/>
              <a:gd name="connsiteX6" fmla="*/ 4482 w 2063376"/>
              <a:gd name="connsiteY6" fmla="*/ 4531659 h 5741894"/>
              <a:gd name="connsiteX7" fmla="*/ 2061882 w 2063376"/>
              <a:gd name="connsiteY7" fmla="*/ 4303059 h 5741894"/>
              <a:gd name="connsiteX8" fmla="*/ 4482 w 2063376"/>
              <a:gd name="connsiteY8" fmla="*/ 4074459 h 5741894"/>
              <a:gd name="connsiteX9" fmla="*/ 2061882 w 2063376"/>
              <a:gd name="connsiteY9" fmla="*/ 3845859 h 5741894"/>
              <a:gd name="connsiteX10" fmla="*/ 4482 w 2063376"/>
              <a:gd name="connsiteY10" fmla="*/ 3617259 h 5741894"/>
              <a:gd name="connsiteX11" fmla="*/ 2061882 w 2063376"/>
              <a:gd name="connsiteY11" fmla="*/ 3388659 h 5741894"/>
              <a:gd name="connsiteX12" fmla="*/ 4482 w 2063376"/>
              <a:gd name="connsiteY12" fmla="*/ 3160059 h 5741894"/>
              <a:gd name="connsiteX13" fmla="*/ 2061882 w 2063376"/>
              <a:gd name="connsiteY13" fmla="*/ 2931459 h 5741894"/>
              <a:gd name="connsiteX14" fmla="*/ 4482 w 2063376"/>
              <a:gd name="connsiteY14" fmla="*/ 2702859 h 5741894"/>
              <a:gd name="connsiteX15" fmla="*/ 2061882 w 2063376"/>
              <a:gd name="connsiteY15" fmla="*/ 2474259 h 5741894"/>
              <a:gd name="connsiteX16" fmla="*/ 4482 w 2063376"/>
              <a:gd name="connsiteY16" fmla="*/ 2245659 h 5741894"/>
              <a:gd name="connsiteX17" fmla="*/ 2061882 w 2063376"/>
              <a:gd name="connsiteY17" fmla="*/ 2017059 h 5741894"/>
              <a:gd name="connsiteX18" fmla="*/ 4482 w 2063376"/>
              <a:gd name="connsiteY18" fmla="*/ 1788459 h 5741894"/>
              <a:gd name="connsiteX19" fmla="*/ 2061882 w 2063376"/>
              <a:gd name="connsiteY19" fmla="*/ 1559859 h 5741894"/>
              <a:gd name="connsiteX20" fmla="*/ 4482 w 2063376"/>
              <a:gd name="connsiteY20" fmla="*/ 1331259 h 5741894"/>
              <a:gd name="connsiteX21" fmla="*/ 2061882 w 2063376"/>
              <a:gd name="connsiteY21" fmla="*/ 1102659 h 5741894"/>
              <a:gd name="connsiteX22" fmla="*/ 4482 w 2063376"/>
              <a:gd name="connsiteY22" fmla="*/ 874059 h 5741894"/>
              <a:gd name="connsiteX23" fmla="*/ 2061882 w 2063376"/>
              <a:gd name="connsiteY23" fmla="*/ 645459 h 5741894"/>
              <a:gd name="connsiteX24" fmla="*/ 4482 w 2063376"/>
              <a:gd name="connsiteY24" fmla="*/ 416859 h 5741894"/>
              <a:gd name="connsiteX25" fmla="*/ 2061882 w 2063376"/>
              <a:gd name="connsiteY25" fmla="*/ 188259 h 5741894"/>
              <a:gd name="connsiteX26" fmla="*/ 0 w 2063376"/>
              <a:gd name="connsiteY26" fmla="*/ 0 h 5741894"/>
              <a:gd name="connsiteX0" fmla="*/ 197971 w 2271806"/>
              <a:gd name="connsiteY0" fmla="*/ 5741894 h 5850965"/>
              <a:gd name="connsiteX1" fmla="*/ 341406 w 2271806"/>
              <a:gd name="connsiteY1" fmla="*/ 5827059 h 5850965"/>
              <a:gd name="connsiteX2" fmla="*/ 2246406 w 2271806"/>
              <a:gd name="connsiteY2" fmla="*/ 5598459 h 5850965"/>
              <a:gd name="connsiteX3" fmla="*/ 189006 w 2271806"/>
              <a:gd name="connsiteY3" fmla="*/ 5446059 h 5850965"/>
              <a:gd name="connsiteX4" fmla="*/ 2246406 w 2271806"/>
              <a:gd name="connsiteY4" fmla="*/ 5217459 h 5850965"/>
              <a:gd name="connsiteX5" fmla="*/ 189006 w 2271806"/>
              <a:gd name="connsiteY5" fmla="*/ 4988859 h 5850965"/>
              <a:gd name="connsiteX6" fmla="*/ 2246406 w 2271806"/>
              <a:gd name="connsiteY6" fmla="*/ 4760259 h 5850965"/>
              <a:gd name="connsiteX7" fmla="*/ 189006 w 2271806"/>
              <a:gd name="connsiteY7" fmla="*/ 4531659 h 5850965"/>
              <a:gd name="connsiteX8" fmla="*/ 2246406 w 2271806"/>
              <a:gd name="connsiteY8" fmla="*/ 4303059 h 5850965"/>
              <a:gd name="connsiteX9" fmla="*/ 189006 w 2271806"/>
              <a:gd name="connsiteY9" fmla="*/ 4074459 h 5850965"/>
              <a:gd name="connsiteX10" fmla="*/ 2246406 w 2271806"/>
              <a:gd name="connsiteY10" fmla="*/ 3845859 h 5850965"/>
              <a:gd name="connsiteX11" fmla="*/ 189006 w 2271806"/>
              <a:gd name="connsiteY11" fmla="*/ 3617259 h 5850965"/>
              <a:gd name="connsiteX12" fmla="*/ 2246406 w 2271806"/>
              <a:gd name="connsiteY12" fmla="*/ 3388659 h 5850965"/>
              <a:gd name="connsiteX13" fmla="*/ 189006 w 2271806"/>
              <a:gd name="connsiteY13" fmla="*/ 3160059 h 5850965"/>
              <a:gd name="connsiteX14" fmla="*/ 2246406 w 2271806"/>
              <a:gd name="connsiteY14" fmla="*/ 2931459 h 5850965"/>
              <a:gd name="connsiteX15" fmla="*/ 189006 w 2271806"/>
              <a:gd name="connsiteY15" fmla="*/ 2702859 h 5850965"/>
              <a:gd name="connsiteX16" fmla="*/ 2246406 w 2271806"/>
              <a:gd name="connsiteY16" fmla="*/ 2474259 h 5850965"/>
              <a:gd name="connsiteX17" fmla="*/ 189006 w 2271806"/>
              <a:gd name="connsiteY17" fmla="*/ 2245659 h 5850965"/>
              <a:gd name="connsiteX18" fmla="*/ 2246406 w 2271806"/>
              <a:gd name="connsiteY18" fmla="*/ 2017059 h 5850965"/>
              <a:gd name="connsiteX19" fmla="*/ 189006 w 2271806"/>
              <a:gd name="connsiteY19" fmla="*/ 1788459 h 5850965"/>
              <a:gd name="connsiteX20" fmla="*/ 2246406 w 2271806"/>
              <a:gd name="connsiteY20" fmla="*/ 1559859 h 5850965"/>
              <a:gd name="connsiteX21" fmla="*/ 189006 w 2271806"/>
              <a:gd name="connsiteY21" fmla="*/ 1331259 h 5850965"/>
              <a:gd name="connsiteX22" fmla="*/ 2246406 w 2271806"/>
              <a:gd name="connsiteY22" fmla="*/ 1102659 h 5850965"/>
              <a:gd name="connsiteX23" fmla="*/ 189006 w 2271806"/>
              <a:gd name="connsiteY23" fmla="*/ 874059 h 5850965"/>
              <a:gd name="connsiteX24" fmla="*/ 2246406 w 2271806"/>
              <a:gd name="connsiteY24" fmla="*/ 645459 h 5850965"/>
              <a:gd name="connsiteX25" fmla="*/ 189006 w 2271806"/>
              <a:gd name="connsiteY25" fmla="*/ 416859 h 5850965"/>
              <a:gd name="connsiteX26" fmla="*/ 2246406 w 2271806"/>
              <a:gd name="connsiteY26" fmla="*/ 188259 h 5850965"/>
              <a:gd name="connsiteX27" fmla="*/ 184524 w 2271806"/>
              <a:gd name="connsiteY27" fmla="*/ 0 h 5850965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80682 w 2138082"/>
              <a:gd name="connsiteY0" fmla="*/ 5750859 h 5852459"/>
              <a:gd name="connsiteX1" fmla="*/ 461682 w 2138082"/>
              <a:gd name="connsiteY1" fmla="*/ 5827059 h 5852459"/>
              <a:gd name="connsiteX2" fmla="*/ 2061882 w 2138082"/>
              <a:gd name="connsiteY2" fmla="*/ 5598459 h 5852459"/>
              <a:gd name="connsiteX3" fmla="*/ 4482 w 2138082"/>
              <a:gd name="connsiteY3" fmla="*/ 5446059 h 5852459"/>
              <a:gd name="connsiteX4" fmla="*/ 2061882 w 2138082"/>
              <a:gd name="connsiteY4" fmla="*/ 5217459 h 5852459"/>
              <a:gd name="connsiteX5" fmla="*/ 4482 w 2138082"/>
              <a:gd name="connsiteY5" fmla="*/ 4988859 h 5852459"/>
              <a:gd name="connsiteX6" fmla="*/ 2061882 w 2138082"/>
              <a:gd name="connsiteY6" fmla="*/ 4760259 h 5852459"/>
              <a:gd name="connsiteX7" fmla="*/ 4482 w 2138082"/>
              <a:gd name="connsiteY7" fmla="*/ 4531659 h 5852459"/>
              <a:gd name="connsiteX8" fmla="*/ 2061882 w 2138082"/>
              <a:gd name="connsiteY8" fmla="*/ 4303059 h 5852459"/>
              <a:gd name="connsiteX9" fmla="*/ 4482 w 2138082"/>
              <a:gd name="connsiteY9" fmla="*/ 4074459 h 5852459"/>
              <a:gd name="connsiteX10" fmla="*/ 2061882 w 2138082"/>
              <a:gd name="connsiteY10" fmla="*/ 3845859 h 5852459"/>
              <a:gd name="connsiteX11" fmla="*/ 4482 w 2138082"/>
              <a:gd name="connsiteY11" fmla="*/ 3617259 h 5852459"/>
              <a:gd name="connsiteX12" fmla="*/ 2061882 w 2138082"/>
              <a:gd name="connsiteY12" fmla="*/ 3388659 h 5852459"/>
              <a:gd name="connsiteX13" fmla="*/ 4482 w 2138082"/>
              <a:gd name="connsiteY13" fmla="*/ 3160059 h 5852459"/>
              <a:gd name="connsiteX14" fmla="*/ 2061882 w 2138082"/>
              <a:gd name="connsiteY14" fmla="*/ 2931459 h 5852459"/>
              <a:gd name="connsiteX15" fmla="*/ 4482 w 2138082"/>
              <a:gd name="connsiteY15" fmla="*/ 2702859 h 5852459"/>
              <a:gd name="connsiteX16" fmla="*/ 2061882 w 2138082"/>
              <a:gd name="connsiteY16" fmla="*/ 2474259 h 5852459"/>
              <a:gd name="connsiteX17" fmla="*/ 4482 w 2138082"/>
              <a:gd name="connsiteY17" fmla="*/ 2245659 h 5852459"/>
              <a:gd name="connsiteX18" fmla="*/ 2061882 w 2138082"/>
              <a:gd name="connsiteY18" fmla="*/ 2017059 h 5852459"/>
              <a:gd name="connsiteX19" fmla="*/ 4482 w 2138082"/>
              <a:gd name="connsiteY19" fmla="*/ 1788459 h 5852459"/>
              <a:gd name="connsiteX20" fmla="*/ 2061882 w 2138082"/>
              <a:gd name="connsiteY20" fmla="*/ 1559859 h 5852459"/>
              <a:gd name="connsiteX21" fmla="*/ 4482 w 2138082"/>
              <a:gd name="connsiteY21" fmla="*/ 1331259 h 5852459"/>
              <a:gd name="connsiteX22" fmla="*/ 2061882 w 2138082"/>
              <a:gd name="connsiteY22" fmla="*/ 1102659 h 5852459"/>
              <a:gd name="connsiteX23" fmla="*/ 4482 w 2138082"/>
              <a:gd name="connsiteY23" fmla="*/ 874059 h 5852459"/>
              <a:gd name="connsiteX24" fmla="*/ 2061882 w 2138082"/>
              <a:gd name="connsiteY24" fmla="*/ 645459 h 5852459"/>
              <a:gd name="connsiteX25" fmla="*/ 4482 w 2138082"/>
              <a:gd name="connsiteY25" fmla="*/ 416859 h 5852459"/>
              <a:gd name="connsiteX26" fmla="*/ 2061882 w 2138082"/>
              <a:gd name="connsiteY26" fmla="*/ 188259 h 5852459"/>
              <a:gd name="connsiteX27" fmla="*/ 0 w 2138082"/>
              <a:gd name="connsiteY27" fmla="*/ 0 h 5852459"/>
              <a:gd name="connsiteX0" fmla="*/ 80682 w 2138082"/>
              <a:gd name="connsiteY0" fmla="*/ 5750859 h 5776259"/>
              <a:gd name="connsiteX1" fmla="*/ 461682 w 2138082"/>
              <a:gd name="connsiteY1" fmla="*/ 5750859 h 5776259"/>
              <a:gd name="connsiteX2" fmla="*/ 2061882 w 2138082"/>
              <a:gd name="connsiteY2" fmla="*/ 5598459 h 5776259"/>
              <a:gd name="connsiteX3" fmla="*/ 4482 w 2138082"/>
              <a:gd name="connsiteY3" fmla="*/ 5446059 h 5776259"/>
              <a:gd name="connsiteX4" fmla="*/ 2061882 w 2138082"/>
              <a:gd name="connsiteY4" fmla="*/ 5217459 h 5776259"/>
              <a:gd name="connsiteX5" fmla="*/ 4482 w 2138082"/>
              <a:gd name="connsiteY5" fmla="*/ 4988859 h 5776259"/>
              <a:gd name="connsiteX6" fmla="*/ 2061882 w 2138082"/>
              <a:gd name="connsiteY6" fmla="*/ 4760259 h 5776259"/>
              <a:gd name="connsiteX7" fmla="*/ 4482 w 2138082"/>
              <a:gd name="connsiteY7" fmla="*/ 4531659 h 5776259"/>
              <a:gd name="connsiteX8" fmla="*/ 2061882 w 2138082"/>
              <a:gd name="connsiteY8" fmla="*/ 4303059 h 5776259"/>
              <a:gd name="connsiteX9" fmla="*/ 4482 w 2138082"/>
              <a:gd name="connsiteY9" fmla="*/ 4074459 h 5776259"/>
              <a:gd name="connsiteX10" fmla="*/ 2061882 w 2138082"/>
              <a:gd name="connsiteY10" fmla="*/ 3845859 h 5776259"/>
              <a:gd name="connsiteX11" fmla="*/ 4482 w 2138082"/>
              <a:gd name="connsiteY11" fmla="*/ 3617259 h 5776259"/>
              <a:gd name="connsiteX12" fmla="*/ 2061882 w 2138082"/>
              <a:gd name="connsiteY12" fmla="*/ 3388659 h 5776259"/>
              <a:gd name="connsiteX13" fmla="*/ 4482 w 2138082"/>
              <a:gd name="connsiteY13" fmla="*/ 3160059 h 5776259"/>
              <a:gd name="connsiteX14" fmla="*/ 2061882 w 2138082"/>
              <a:gd name="connsiteY14" fmla="*/ 2931459 h 5776259"/>
              <a:gd name="connsiteX15" fmla="*/ 4482 w 2138082"/>
              <a:gd name="connsiteY15" fmla="*/ 2702859 h 5776259"/>
              <a:gd name="connsiteX16" fmla="*/ 2061882 w 2138082"/>
              <a:gd name="connsiteY16" fmla="*/ 2474259 h 5776259"/>
              <a:gd name="connsiteX17" fmla="*/ 4482 w 2138082"/>
              <a:gd name="connsiteY17" fmla="*/ 2245659 h 5776259"/>
              <a:gd name="connsiteX18" fmla="*/ 2061882 w 2138082"/>
              <a:gd name="connsiteY18" fmla="*/ 2017059 h 5776259"/>
              <a:gd name="connsiteX19" fmla="*/ 4482 w 2138082"/>
              <a:gd name="connsiteY19" fmla="*/ 1788459 h 5776259"/>
              <a:gd name="connsiteX20" fmla="*/ 2061882 w 2138082"/>
              <a:gd name="connsiteY20" fmla="*/ 1559859 h 5776259"/>
              <a:gd name="connsiteX21" fmla="*/ 4482 w 2138082"/>
              <a:gd name="connsiteY21" fmla="*/ 1331259 h 5776259"/>
              <a:gd name="connsiteX22" fmla="*/ 2061882 w 2138082"/>
              <a:gd name="connsiteY22" fmla="*/ 1102659 h 5776259"/>
              <a:gd name="connsiteX23" fmla="*/ 4482 w 2138082"/>
              <a:gd name="connsiteY23" fmla="*/ 874059 h 5776259"/>
              <a:gd name="connsiteX24" fmla="*/ 2061882 w 2138082"/>
              <a:gd name="connsiteY24" fmla="*/ 645459 h 5776259"/>
              <a:gd name="connsiteX25" fmla="*/ 4482 w 2138082"/>
              <a:gd name="connsiteY25" fmla="*/ 416859 h 5776259"/>
              <a:gd name="connsiteX26" fmla="*/ 2061882 w 2138082"/>
              <a:gd name="connsiteY26" fmla="*/ 188259 h 5776259"/>
              <a:gd name="connsiteX27" fmla="*/ 0 w 2138082"/>
              <a:gd name="connsiteY27" fmla="*/ 0 h 5776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138082" h="5776259">
                <a:moveTo>
                  <a:pt x="80682" y="5750859"/>
                </a:moveTo>
                <a:cubicBezTo>
                  <a:pt x="80775" y="5750766"/>
                  <a:pt x="131482" y="5776259"/>
                  <a:pt x="461682" y="5750859"/>
                </a:cubicBezTo>
                <a:cubicBezTo>
                  <a:pt x="791882" y="5725459"/>
                  <a:pt x="2138082" y="5649259"/>
                  <a:pt x="2061882" y="5598459"/>
                </a:cubicBezTo>
                <a:cubicBezTo>
                  <a:pt x="1985682" y="5547659"/>
                  <a:pt x="4482" y="5509559"/>
                  <a:pt x="4482" y="5446059"/>
                </a:cubicBezTo>
                <a:cubicBezTo>
                  <a:pt x="4482" y="5382559"/>
                  <a:pt x="2061882" y="5293659"/>
                  <a:pt x="2061882" y="5217459"/>
                </a:cubicBezTo>
                <a:cubicBezTo>
                  <a:pt x="2061882" y="5141259"/>
                  <a:pt x="4482" y="5065059"/>
                  <a:pt x="4482" y="4988859"/>
                </a:cubicBezTo>
                <a:cubicBezTo>
                  <a:pt x="4482" y="4912659"/>
                  <a:pt x="2061882" y="4836459"/>
                  <a:pt x="2061882" y="4760259"/>
                </a:cubicBezTo>
                <a:cubicBezTo>
                  <a:pt x="2061882" y="4684059"/>
                  <a:pt x="4482" y="4607859"/>
                  <a:pt x="4482" y="4531659"/>
                </a:cubicBezTo>
                <a:cubicBezTo>
                  <a:pt x="4482" y="4455459"/>
                  <a:pt x="2061882" y="4379259"/>
                  <a:pt x="2061882" y="4303059"/>
                </a:cubicBezTo>
                <a:cubicBezTo>
                  <a:pt x="2061882" y="4226859"/>
                  <a:pt x="4482" y="4150659"/>
                  <a:pt x="4482" y="4074459"/>
                </a:cubicBezTo>
                <a:cubicBezTo>
                  <a:pt x="4482" y="3998259"/>
                  <a:pt x="2061882" y="3922059"/>
                  <a:pt x="2061882" y="3845859"/>
                </a:cubicBezTo>
                <a:cubicBezTo>
                  <a:pt x="2061882" y="3769659"/>
                  <a:pt x="4482" y="3693459"/>
                  <a:pt x="4482" y="3617259"/>
                </a:cubicBezTo>
                <a:cubicBezTo>
                  <a:pt x="4482" y="3541059"/>
                  <a:pt x="2061882" y="3464859"/>
                  <a:pt x="2061882" y="3388659"/>
                </a:cubicBezTo>
                <a:cubicBezTo>
                  <a:pt x="2061882" y="3312459"/>
                  <a:pt x="4482" y="3236259"/>
                  <a:pt x="4482" y="3160059"/>
                </a:cubicBezTo>
                <a:cubicBezTo>
                  <a:pt x="4482" y="3083859"/>
                  <a:pt x="2061882" y="3007659"/>
                  <a:pt x="2061882" y="2931459"/>
                </a:cubicBezTo>
                <a:cubicBezTo>
                  <a:pt x="2061882" y="2855259"/>
                  <a:pt x="4482" y="2779059"/>
                  <a:pt x="4482" y="2702859"/>
                </a:cubicBezTo>
                <a:cubicBezTo>
                  <a:pt x="4482" y="2626659"/>
                  <a:pt x="2061882" y="2550459"/>
                  <a:pt x="2061882" y="2474259"/>
                </a:cubicBezTo>
                <a:cubicBezTo>
                  <a:pt x="2061882" y="2398059"/>
                  <a:pt x="4482" y="2321859"/>
                  <a:pt x="4482" y="2245659"/>
                </a:cubicBezTo>
                <a:cubicBezTo>
                  <a:pt x="4482" y="2169459"/>
                  <a:pt x="2061882" y="2093259"/>
                  <a:pt x="2061882" y="2017059"/>
                </a:cubicBezTo>
                <a:cubicBezTo>
                  <a:pt x="2061882" y="1940859"/>
                  <a:pt x="4482" y="1864659"/>
                  <a:pt x="4482" y="1788459"/>
                </a:cubicBezTo>
                <a:cubicBezTo>
                  <a:pt x="4482" y="1712259"/>
                  <a:pt x="2061882" y="1636059"/>
                  <a:pt x="2061882" y="1559859"/>
                </a:cubicBezTo>
                <a:cubicBezTo>
                  <a:pt x="2061882" y="1483659"/>
                  <a:pt x="4482" y="1407459"/>
                  <a:pt x="4482" y="1331259"/>
                </a:cubicBezTo>
                <a:cubicBezTo>
                  <a:pt x="4482" y="1255059"/>
                  <a:pt x="2061882" y="1178859"/>
                  <a:pt x="2061882" y="1102659"/>
                </a:cubicBezTo>
                <a:cubicBezTo>
                  <a:pt x="2061882" y="1026459"/>
                  <a:pt x="4482" y="950259"/>
                  <a:pt x="4482" y="874059"/>
                </a:cubicBezTo>
                <a:cubicBezTo>
                  <a:pt x="4482" y="797859"/>
                  <a:pt x="2061882" y="721659"/>
                  <a:pt x="2061882" y="645459"/>
                </a:cubicBezTo>
                <a:cubicBezTo>
                  <a:pt x="2061882" y="569259"/>
                  <a:pt x="4482" y="493059"/>
                  <a:pt x="4482" y="416859"/>
                </a:cubicBezTo>
                <a:cubicBezTo>
                  <a:pt x="4482" y="340659"/>
                  <a:pt x="2062629" y="257735"/>
                  <a:pt x="2061882" y="188259"/>
                </a:cubicBezTo>
                <a:cubicBezTo>
                  <a:pt x="2061135" y="118783"/>
                  <a:pt x="1062317" y="79562"/>
                  <a:pt x="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6477000" y="1447800"/>
            <a:ext cx="2362200" cy="609600"/>
          </a:xfrm>
          <a:custGeom>
            <a:avLst/>
            <a:gdLst>
              <a:gd name="connsiteX0" fmla="*/ 0 w 3048000"/>
              <a:gd name="connsiteY0" fmla="*/ 87086 h 449943"/>
              <a:gd name="connsiteX1" fmla="*/ 493486 w 3048000"/>
              <a:gd name="connsiteY1" fmla="*/ 449943 h 449943"/>
              <a:gd name="connsiteX2" fmla="*/ 2481943 w 3048000"/>
              <a:gd name="connsiteY2" fmla="*/ 449943 h 449943"/>
              <a:gd name="connsiteX3" fmla="*/ 3048000 w 3048000"/>
              <a:gd name="connsiteY3" fmla="*/ 0 h 449943"/>
              <a:gd name="connsiteX4" fmla="*/ 0 w 3048000"/>
              <a:gd name="connsiteY4" fmla="*/ 87086 h 449943"/>
              <a:gd name="connsiteX0" fmla="*/ 0 w 3062514"/>
              <a:gd name="connsiteY0" fmla="*/ 7257 h 449943"/>
              <a:gd name="connsiteX1" fmla="*/ 508000 w 3062514"/>
              <a:gd name="connsiteY1" fmla="*/ 449943 h 449943"/>
              <a:gd name="connsiteX2" fmla="*/ 2496457 w 3062514"/>
              <a:gd name="connsiteY2" fmla="*/ 449943 h 449943"/>
              <a:gd name="connsiteX3" fmla="*/ 3062514 w 3062514"/>
              <a:gd name="connsiteY3" fmla="*/ 0 h 449943"/>
              <a:gd name="connsiteX4" fmla="*/ 0 w 3062514"/>
              <a:gd name="connsiteY4" fmla="*/ 7257 h 449943"/>
              <a:gd name="connsiteX0" fmla="*/ 0 w 3352800"/>
              <a:gd name="connsiteY0" fmla="*/ 0 h 442686"/>
              <a:gd name="connsiteX1" fmla="*/ 508000 w 3352800"/>
              <a:gd name="connsiteY1" fmla="*/ 442686 h 442686"/>
              <a:gd name="connsiteX2" fmla="*/ 2496457 w 3352800"/>
              <a:gd name="connsiteY2" fmla="*/ 442686 h 442686"/>
              <a:gd name="connsiteX3" fmla="*/ 3352800 w 3352800"/>
              <a:gd name="connsiteY3" fmla="*/ 0 h 442686"/>
              <a:gd name="connsiteX4" fmla="*/ 0 w 3352800"/>
              <a:gd name="connsiteY4" fmla="*/ 0 h 442686"/>
              <a:gd name="connsiteX0" fmla="*/ 0 w 3048000"/>
              <a:gd name="connsiteY0" fmla="*/ 1 h 442687"/>
              <a:gd name="connsiteX1" fmla="*/ 508000 w 3048000"/>
              <a:gd name="connsiteY1" fmla="*/ 442687 h 442687"/>
              <a:gd name="connsiteX2" fmla="*/ 2496457 w 3048000"/>
              <a:gd name="connsiteY2" fmla="*/ 442687 h 442687"/>
              <a:gd name="connsiteX3" fmla="*/ 3048000 w 3048000"/>
              <a:gd name="connsiteY3" fmla="*/ 0 h 442687"/>
              <a:gd name="connsiteX4" fmla="*/ 0 w 3048000"/>
              <a:gd name="connsiteY4" fmla="*/ 1 h 442687"/>
              <a:gd name="connsiteX0" fmla="*/ 0 w 2971800"/>
              <a:gd name="connsiteY0" fmla="*/ 1 h 442687"/>
              <a:gd name="connsiteX1" fmla="*/ 431800 w 2971800"/>
              <a:gd name="connsiteY1" fmla="*/ 442687 h 442687"/>
              <a:gd name="connsiteX2" fmla="*/ 2420257 w 2971800"/>
              <a:gd name="connsiteY2" fmla="*/ 442687 h 442687"/>
              <a:gd name="connsiteX3" fmla="*/ 2971800 w 2971800"/>
              <a:gd name="connsiteY3" fmla="*/ 0 h 442687"/>
              <a:gd name="connsiteX4" fmla="*/ 0 w 2971800"/>
              <a:gd name="connsiteY4" fmla="*/ 1 h 442687"/>
              <a:gd name="connsiteX0" fmla="*/ 0 w 2971800"/>
              <a:gd name="connsiteY0" fmla="*/ 1 h 457201"/>
              <a:gd name="connsiteX1" fmla="*/ 5334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76199 h 533400"/>
              <a:gd name="connsiteX4" fmla="*/ 0 w 2971800"/>
              <a:gd name="connsiteY4" fmla="*/ 0 h 533400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7620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0 h 533400"/>
              <a:gd name="connsiteX4" fmla="*/ 0 w 2971800"/>
              <a:gd name="connsiteY4" fmla="*/ 76200 h 5334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62200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383458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1800" h="457200">
                <a:moveTo>
                  <a:pt x="0" y="0"/>
                </a:moveTo>
                <a:lnTo>
                  <a:pt x="383458" y="457200"/>
                </a:lnTo>
                <a:lnTo>
                  <a:pt x="2588342" y="457200"/>
                </a:lnTo>
                <a:lnTo>
                  <a:pt x="29718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factorial()</a:t>
            </a:r>
          </a:p>
          <a:p>
            <a:pPr algn="ctr"/>
            <a:r>
              <a:rPr lang="en-US" dirty="0" smtClean="0"/>
              <a:t>N=5, Line=5</a:t>
            </a:r>
            <a:endParaRPr lang="en-US" dirty="0"/>
          </a:p>
        </p:txBody>
      </p:sp>
      <p:sp>
        <p:nvSpPr>
          <p:cNvPr id="17" name="Freeform 16"/>
          <p:cNvSpPr/>
          <p:nvPr/>
        </p:nvSpPr>
        <p:spPr>
          <a:xfrm>
            <a:off x="6477000" y="838200"/>
            <a:ext cx="2362200" cy="609600"/>
          </a:xfrm>
          <a:custGeom>
            <a:avLst/>
            <a:gdLst>
              <a:gd name="connsiteX0" fmla="*/ 0 w 3048000"/>
              <a:gd name="connsiteY0" fmla="*/ 87086 h 449943"/>
              <a:gd name="connsiteX1" fmla="*/ 493486 w 3048000"/>
              <a:gd name="connsiteY1" fmla="*/ 449943 h 449943"/>
              <a:gd name="connsiteX2" fmla="*/ 2481943 w 3048000"/>
              <a:gd name="connsiteY2" fmla="*/ 449943 h 449943"/>
              <a:gd name="connsiteX3" fmla="*/ 3048000 w 3048000"/>
              <a:gd name="connsiteY3" fmla="*/ 0 h 449943"/>
              <a:gd name="connsiteX4" fmla="*/ 0 w 3048000"/>
              <a:gd name="connsiteY4" fmla="*/ 87086 h 449943"/>
              <a:gd name="connsiteX0" fmla="*/ 0 w 3062514"/>
              <a:gd name="connsiteY0" fmla="*/ 7257 h 449943"/>
              <a:gd name="connsiteX1" fmla="*/ 508000 w 3062514"/>
              <a:gd name="connsiteY1" fmla="*/ 449943 h 449943"/>
              <a:gd name="connsiteX2" fmla="*/ 2496457 w 3062514"/>
              <a:gd name="connsiteY2" fmla="*/ 449943 h 449943"/>
              <a:gd name="connsiteX3" fmla="*/ 3062514 w 3062514"/>
              <a:gd name="connsiteY3" fmla="*/ 0 h 449943"/>
              <a:gd name="connsiteX4" fmla="*/ 0 w 3062514"/>
              <a:gd name="connsiteY4" fmla="*/ 7257 h 449943"/>
              <a:gd name="connsiteX0" fmla="*/ 0 w 3352800"/>
              <a:gd name="connsiteY0" fmla="*/ 0 h 442686"/>
              <a:gd name="connsiteX1" fmla="*/ 508000 w 3352800"/>
              <a:gd name="connsiteY1" fmla="*/ 442686 h 442686"/>
              <a:gd name="connsiteX2" fmla="*/ 2496457 w 3352800"/>
              <a:gd name="connsiteY2" fmla="*/ 442686 h 442686"/>
              <a:gd name="connsiteX3" fmla="*/ 3352800 w 3352800"/>
              <a:gd name="connsiteY3" fmla="*/ 0 h 442686"/>
              <a:gd name="connsiteX4" fmla="*/ 0 w 3352800"/>
              <a:gd name="connsiteY4" fmla="*/ 0 h 442686"/>
              <a:gd name="connsiteX0" fmla="*/ 0 w 3048000"/>
              <a:gd name="connsiteY0" fmla="*/ 1 h 442687"/>
              <a:gd name="connsiteX1" fmla="*/ 508000 w 3048000"/>
              <a:gd name="connsiteY1" fmla="*/ 442687 h 442687"/>
              <a:gd name="connsiteX2" fmla="*/ 2496457 w 3048000"/>
              <a:gd name="connsiteY2" fmla="*/ 442687 h 442687"/>
              <a:gd name="connsiteX3" fmla="*/ 3048000 w 3048000"/>
              <a:gd name="connsiteY3" fmla="*/ 0 h 442687"/>
              <a:gd name="connsiteX4" fmla="*/ 0 w 3048000"/>
              <a:gd name="connsiteY4" fmla="*/ 1 h 442687"/>
              <a:gd name="connsiteX0" fmla="*/ 0 w 2971800"/>
              <a:gd name="connsiteY0" fmla="*/ 1 h 442687"/>
              <a:gd name="connsiteX1" fmla="*/ 431800 w 2971800"/>
              <a:gd name="connsiteY1" fmla="*/ 442687 h 442687"/>
              <a:gd name="connsiteX2" fmla="*/ 2420257 w 2971800"/>
              <a:gd name="connsiteY2" fmla="*/ 442687 h 442687"/>
              <a:gd name="connsiteX3" fmla="*/ 2971800 w 2971800"/>
              <a:gd name="connsiteY3" fmla="*/ 0 h 442687"/>
              <a:gd name="connsiteX4" fmla="*/ 0 w 2971800"/>
              <a:gd name="connsiteY4" fmla="*/ 1 h 442687"/>
              <a:gd name="connsiteX0" fmla="*/ 0 w 2971800"/>
              <a:gd name="connsiteY0" fmla="*/ 1 h 457201"/>
              <a:gd name="connsiteX1" fmla="*/ 5334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76199 h 533400"/>
              <a:gd name="connsiteX4" fmla="*/ 0 w 2971800"/>
              <a:gd name="connsiteY4" fmla="*/ 0 h 533400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7620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0 h 533400"/>
              <a:gd name="connsiteX4" fmla="*/ 0 w 2971800"/>
              <a:gd name="connsiteY4" fmla="*/ 76200 h 5334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62200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383458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1800" h="457200">
                <a:moveTo>
                  <a:pt x="0" y="0"/>
                </a:moveTo>
                <a:lnTo>
                  <a:pt x="383458" y="457200"/>
                </a:lnTo>
                <a:lnTo>
                  <a:pt x="2588342" y="457200"/>
                </a:lnTo>
                <a:lnTo>
                  <a:pt x="29718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factorial()</a:t>
            </a:r>
          </a:p>
          <a:p>
            <a:pPr algn="ctr"/>
            <a:r>
              <a:rPr lang="en-US" dirty="0" smtClean="0"/>
              <a:t>N=4, Line=5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124200" y="533400"/>
            <a:ext cx="2971800" cy="3048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342900" indent="-342900">
              <a:buFont typeface="+mj-lt"/>
              <a:buAutoNum type="arabicPeriod"/>
            </a:pP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factorial(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N=3)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if (N == 1)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return 1;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} else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F = N *       	factorial(N-1);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return F;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1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Folded Corner 5"/>
          <p:cNvSpPr/>
          <p:nvPr/>
        </p:nvSpPr>
        <p:spPr>
          <a:xfrm>
            <a:off x="152400" y="533400"/>
            <a:ext cx="2667000" cy="3048000"/>
          </a:xfrm>
          <a:prstGeom prst="foldedCorner">
            <a:avLst>
              <a:gd name="adj" fmla="val 9163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04800" y="685800"/>
            <a:ext cx="2362200" cy="861774"/>
          </a:xfrm>
          <a:prstGeom prst="rect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void setup()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A = 10;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B = factorial(5);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( B 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1752600"/>
            <a:ext cx="2286000" cy="1477328"/>
          </a:xfrm>
          <a:prstGeom prst="rect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factorial(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if (N == 1)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return 1;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} else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F = N *       	factorial(N-1);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return F;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Trapezoid 7"/>
          <p:cNvSpPr/>
          <p:nvPr/>
        </p:nvSpPr>
        <p:spPr>
          <a:xfrm>
            <a:off x="6324600" y="533400"/>
            <a:ext cx="2667000" cy="6019800"/>
          </a:xfrm>
          <a:prstGeom prst="trapezoid">
            <a:avLst>
              <a:gd name="adj" fmla="val 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934200" y="152400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Call Stack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487912" y="152400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Executing Function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43151" y="152400"/>
            <a:ext cx="1774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Compiled Code</a:t>
            </a:r>
            <a:endParaRPr lang="en-US" dirty="0"/>
          </a:p>
        </p:txBody>
      </p:sp>
      <p:sp>
        <p:nvSpPr>
          <p:cNvPr id="13" name="Right Arrow 12"/>
          <p:cNvSpPr/>
          <p:nvPr/>
        </p:nvSpPr>
        <p:spPr>
          <a:xfrm>
            <a:off x="3276600" y="1524000"/>
            <a:ext cx="304800" cy="228600"/>
          </a:xfrm>
          <a:prstGeom prst="rightArrow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477000" y="2667000"/>
            <a:ext cx="2362200" cy="609600"/>
          </a:xfrm>
          <a:custGeom>
            <a:avLst/>
            <a:gdLst>
              <a:gd name="connsiteX0" fmla="*/ 0 w 3048000"/>
              <a:gd name="connsiteY0" fmla="*/ 87086 h 449943"/>
              <a:gd name="connsiteX1" fmla="*/ 493486 w 3048000"/>
              <a:gd name="connsiteY1" fmla="*/ 449943 h 449943"/>
              <a:gd name="connsiteX2" fmla="*/ 2481943 w 3048000"/>
              <a:gd name="connsiteY2" fmla="*/ 449943 h 449943"/>
              <a:gd name="connsiteX3" fmla="*/ 3048000 w 3048000"/>
              <a:gd name="connsiteY3" fmla="*/ 0 h 449943"/>
              <a:gd name="connsiteX4" fmla="*/ 0 w 3048000"/>
              <a:gd name="connsiteY4" fmla="*/ 87086 h 449943"/>
              <a:gd name="connsiteX0" fmla="*/ 0 w 3062514"/>
              <a:gd name="connsiteY0" fmla="*/ 7257 h 449943"/>
              <a:gd name="connsiteX1" fmla="*/ 508000 w 3062514"/>
              <a:gd name="connsiteY1" fmla="*/ 449943 h 449943"/>
              <a:gd name="connsiteX2" fmla="*/ 2496457 w 3062514"/>
              <a:gd name="connsiteY2" fmla="*/ 449943 h 449943"/>
              <a:gd name="connsiteX3" fmla="*/ 3062514 w 3062514"/>
              <a:gd name="connsiteY3" fmla="*/ 0 h 449943"/>
              <a:gd name="connsiteX4" fmla="*/ 0 w 3062514"/>
              <a:gd name="connsiteY4" fmla="*/ 7257 h 449943"/>
              <a:gd name="connsiteX0" fmla="*/ 0 w 3352800"/>
              <a:gd name="connsiteY0" fmla="*/ 0 h 442686"/>
              <a:gd name="connsiteX1" fmla="*/ 508000 w 3352800"/>
              <a:gd name="connsiteY1" fmla="*/ 442686 h 442686"/>
              <a:gd name="connsiteX2" fmla="*/ 2496457 w 3352800"/>
              <a:gd name="connsiteY2" fmla="*/ 442686 h 442686"/>
              <a:gd name="connsiteX3" fmla="*/ 3352800 w 3352800"/>
              <a:gd name="connsiteY3" fmla="*/ 0 h 442686"/>
              <a:gd name="connsiteX4" fmla="*/ 0 w 3352800"/>
              <a:gd name="connsiteY4" fmla="*/ 0 h 442686"/>
              <a:gd name="connsiteX0" fmla="*/ 0 w 3048000"/>
              <a:gd name="connsiteY0" fmla="*/ 1 h 442687"/>
              <a:gd name="connsiteX1" fmla="*/ 508000 w 3048000"/>
              <a:gd name="connsiteY1" fmla="*/ 442687 h 442687"/>
              <a:gd name="connsiteX2" fmla="*/ 2496457 w 3048000"/>
              <a:gd name="connsiteY2" fmla="*/ 442687 h 442687"/>
              <a:gd name="connsiteX3" fmla="*/ 3048000 w 3048000"/>
              <a:gd name="connsiteY3" fmla="*/ 0 h 442687"/>
              <a:gd name="connsiteX4" fmla="*/ 0 w 3048000"/>
              <a:gd name="connsiteY4" fmla="*/ 1 h 442687"/>
              <a:gd name="connsiteX0" fmla="*/ 0 w 2971800"/>
              <a:gd name="connsiteY0" fmla="*/ 1 h 442687"/>
              <a:gd name="connsiteX1" fmla="*/ 431800 w 2971800"/>
              <a:gd name="connsiteY1" fmla="*/ 442687 h 442687"/>
              <a:gd name="connsiteX2" fmla="*/ 2420257 w 2971800"/>
              <a:gd name="connsiteY2" fmla="*/ 442687 h 442687"/>
              <a:gd name="connsiteX3" fmla="*/ 2971800 w 2971800"/>
              <a:gd name="connsiteY3" fmla="*/ 0 h 442687"/>
              <a:gd name="connsiteX4" fmla="*/ 0 w 2971800"/>
              <a:gd name="connsiteY4" fmla="*/ 1 h 442687"/>
              <a:gd name="connsiteX0" fmla="*/ 0 w 2971800"/>
              <a:gd name="connsiteY0" fmla="*/ 1 h 457201"/>
              <a:gd name="connsiteX1" fmla="*/ 5334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76199 h 533400"/>
              <a:gd name="connsiteX4" fmla="*/ 0 w 2971800"/>
              <a:gd name="connsiteY4" fmla="*/ 0 h 533400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7620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0 h 533400"/>
              <a:gd name="connsiteX4" fmla="*/ 0 w 2971800"/>
              <a:gd name="connsiteY4" fmla="*/ 76200 h 5334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62200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383458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1800" h="457200">
                <a:moveTo>
                  <a:pt x="0" y="0"/>
                </a:moveTo>
                <a:lnTo>
                  <a:pt x="383458" y="457200"/>
                </a:lnTo>
                <a:lnTo>
                  <a:pt x="2588342" y="457200"/>
                </a:lnTo>
                <a:lnTo>
                  <a:pt x="29718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setup()</a:t>
            </a:r>
          </a:p>
          <a:p>
            <a:pPr algn="ctr"/>
            <a:r>
              <a:rPr lang="en-US" dirty="0" smtClean="0"/>
              <a:t>A=10, Line=3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6400800" y="3276600"/>
            <a:ext cx="2590800" cy="3261659"/>
          </a:xfrm>
          <a:custGeom>
            <a:avLst/>
            <a:gdLst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33618 w 2272552"/>
              <a:gd name="connsiteY22" fmla="*/ 887506 h 5741894"/>
              <a:gd name="connsiteX23" fmla="*/ 2225488 w 2272552"/>
              <a:gd name="connsiteY23" fmla="*/ 632012 h 5741894"/>
              <a:gd name="connsiteX24" fmla="*/ 60512 w 2272552"/>
              <a:gd name="connsiteY24" fmla="*/ 497541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33618 w 2272552"/>
              <a:gd name="connsiteY22" fmla="*/ 887506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141194 w 2272552"/>
              <a:gd name="connsiteY12" fmla="*/ 3160059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64994 w 2272552"/>
              <a:gd name="connsiteY12" fmla="*/ 3160059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40341 w 2238934"/>
              <a:gd name="connsiteY4" fmla="*/ 4733365 h 5741894"/>
              <a:gd name="connsiteX5" fmla="*/ 2164976 w 2238934"/>
              <a:gd name="connsiteY5" fmla="*/ 4491318 h 5741894"/>
              <a:gd name="connsiteX6" fmla="*/ 40341 w 2238934"/>
              <a:gd name="connsiteY6" fmla="*/ 4289612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40341 w 2238934"/>
              <a:gd name="connsiteY4" fmla="*/ 4733365 h 5741894"/>
              <a:gd name="connsiteX5" fmla="*/ 2164976 w 2238934"/>
              <a:gd name="connsiteY5" fmla="*/ 4491318 h 5741894"/>
              <a:gd name="connsiteX6" fmla="*/ 31376 w 2238934"/>
              <a:gd name="connsiteY6" fmla="*/ 4379259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31376 w 2238934"/>
              <a:gd name="connsiteY4" fmla="*/ 4760259 h 5741894"/>
              <a:gd name="connsiteX5" fmla="*/ 2164976 w 2238934"/>
              <a:gd name="connsiteY5" fmla="*/ 4491318 h 5741894"/>
              <a:gd name="connsiteX6" fmla="*/ 31376 w 2238934"/>
              <a:gd name="connsiteY6" fmla="*/ 4379259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20171 w 2224741"/>
              <a:gd name="connsiteY0" fmla="*/ 5741894 h 5741894"/>
              <a:gd name="connsiteX1" fmla="*/ 2212041 w 2224741"/>
              <a:gd name="connsiteY1" fmla="*/ 5499847 h 5741894"/>
              <a:gd name="connsiteX2" fmla="*/ 87406 w 2224741"/>
              <a:gd name="connsiteY2" fmla="*/ 5217459 h 5741894"/>
              <a:gd name="connsiteX3" fmla="*/ 2212041 w 2224741"/>
              <a:gd name="connsiteY3" fmla="*/ 4988859 h 5741894"/>
              <a:gd name="connsiteX4" fmla="*/ 11206 w 2224741"/>
              <a:gd name="connsiteY4" fmla="*/ 4760259 h 5741894"/>
              <a:gd name="connsiteX5" fmla="*/ 2144806 w 2224741"/>
              <a:gd name="connsiteY5" fmla="*/ 4491318 h 5741894"/>
              <a:gd name="connsiteX6" fmla="*/ 11206 w 2224741"/>
              <a:gd name="connsiteY6" fmla="*/ 4379259 h 5741894"/>
              <a:gd name="connsiteX7" fmla="*/ 2091018 w 2224741"/>
              <a:gd name="connsiteY7" fmla="*/ 4061012 h 5741894"/>
              <a:gd name="connsiteX8" fmla="*/ 33618 w 2224741"/>
              <a:gd name="connsiteY8" fmla="*/ 3966883 h 5741894"/>
              <a:gd name="connsiteX9" fmla="*/ 2117912 w 2224741"/>
              <a:gd name="connsiteY9" fmla="*/ 3711388 h 5741894"/>
              <a:gd name="connsiteX10" fmla="*/ 11206 w 2224741"/>
              <a:gd name="connsiteY10" fmla="*/ 3541059 h 5741894"/>
              <a:gd name="connsiteX11" fmla="*/ 2158253 w 2224741"/>
              <a:gd name="connsiteY11" fmla="*/ 3294530 h 5741894"/>
              <a:gd name="connsiteX12" fmla="*/ 11206 w 2224741"/>
              <a:gd name="connsiteY12" fmla="*/ 3160059 h 5741894"/>
              <a:gd name="connsiteX13" fmla="*/ 2091018 w 2224741"/>
              <a:gd name="connsiteY13" fmla="*/ 2783541 h 5741894"/>
              <a:gd name="connsiteX14" fmla="*/ 20171 w 2224741"/>
              <a:gd name="connsiteY14" fmla="*/ 2635624 h 5741894"/>
              <a:gd name="connsiteX15" fmla="*/ 2131359 w 2224741"/>
              <a:gd name="connsiteY15" fmla="*/ 2191871 h 5741894"/>
              <a:gd name="connsiteX16" fmla="*/ 11206 w 2224741"/>
              <a:gd name="connsiteY16" fmla="*/ 2169459 h 5741894"/>
              <a:gd name="connsiteX17" fmla="*/ 2091018 w 2224741"/>
              <a:gd name="connsiteY17" fmla="*/ 1855694 h 5741894"/>
              <a:gd name="connsiteX18" fmla="*/ 11206 w 2224741"/>
              <a:gd name="connsiteY18" fmla="*/ 1712259 h 5741894"/>
              <a:gd name="connsiteX19" fmla="*/ 2077571 w 2224741"/>
              <a:gd name="connsiteY19" fmla="*/ 1492624 h 5741894"/>
              <a:gd name="connsiteX20" fmla="*/ 20171 w 2224741"/>
              <a:gd name="connsiteY20" fmla="*/ 1277471 h 5741894"/>
              <a:gd name="connsiteX21" fmla="*/ 2144806 w 2224741"/>
              <a:gd name="connsiteY21" fmla="*/ 1035424 h 5741894"/>
              <a:gd name="connsiteX22" fmla="*/ 11206 w 2224741"/>
              <a:gd name="connsiteY22" fmla="*/ 874059 h 5741894"/>
              <a:gd name="connsiteX23" fmla="*/ 2171700 w 2224741"/>
              <a:gd name="connsiteY23" fmla="*/ 632012 h 5741894"/>
              <a:gd name="connsiteX24" fmla="*/ 11206 w 2224741"/>
              <a:gd name="connsiteY24" fmla="*/ 416859 h 5741894"/>
              <a:gd name="connsiteX25" fmla="*/ 2131359 w 2224741"/>
              <a:gd name="connsiteY25" fmla="*/ 242047 h 5741894"/>
              <a:gd name="connsiteX26" fmla="*/ 6724 w 2224741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77571 w 2213535"/>
              <a:gd name="connsiteY19" fmla="*/ 1492624 h 5741894"/>
              <a:gd name="connsiteX20" fmla="*/ 20171 w 2213535"/>
              <a:gd name="connsiteY20" fmla="*/ 1277471 h 5741894"/>
              <a:gd name="connsiteX21" fmla="*/ 2144806 w 2213535"/>
              <a:gd name="connsiteY21" fmla="*/ 1035424 h 5741894"/>
              <a:gd name="connsiteX22" fmla="*/ 11206 w 2213535"/>
              <a:gd name="connsiteY22" fmla="*/ 874059 h 5741894"/>
              <a:gd name="connsiteX23" fmla="*/ 2171700 w 2213535"/>
              <a:gd name="connsiteY23" fmla="*/ 632012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77571 w 2213535"/>
              <a:gd name="connsiteY19" fmla="*/ 1492624 h 5741894"/>
              <a:gd name="connsiteX20" fmla="*/ 11206 w 2213535"/>
              <a:gd name="connsiteY20" fmla="*/ 1331259 h 5741894"/>
              <a:gd name="connsiteX21" fmla="*/ 2144806 w 2213535"/>
              <a:gd name="connsiteY21" fmla="*/ 1035424 h 5741894"/>
              <a:gd name="connsiteX22" fmla="*/ 11206 w 2213535"/>
              <a:gd name="connsiteY22" fmla="*/ 874059 h 5741894"/>
              <a:gd name="connsiteX23" fmla="*/ 2171700 w 2213535"/>
              <a:gd name="connsiteY23" fmla="*/ 632012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132853 w 2215029"/>
              <a:gd name="connsiteY15" fmla="*/ 2191871 h 5741894"/>
              <a:gd name="connsiteX16" fmla="*/ 12700 w 2215029"/>
              <a:gd name="connsiteY16" fmla="*/ 2169459 h 5741894"/>
              <a:gd name="connsiteX17" fmla="*/ 2092512 w 2215029"/>
              <a:gd name="connsiteY17" fmla="*/ 1855694 h 5741894"/>
              <a:gd name="connsiteX18" fmla="*/ 12700 w 2215029"/>
              <a:gd name="connsiteY18" fmla="*/ 17122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146300 w 2215029"/>
              <a:gd name="connsiteY21" fmla="*/ 1035424 h 5741894"/>
              <a:gd name="connsiteX22" fmla="*/ 12700 w 2215029"/>
              <a:gd name="connsiteY22" fmla="*/ 874059 h 5741894"/>
              <a:gd name="connsiteX23" fmla="*/ 2173194 w 2215029"/>
              <a:gd name="connsiteY23" fmla="*/ 632012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6147 w 2219511"/>
              <a:gd name="connsiteY0" fmla="*/ 5741894 h 5741894"/>
              <a:gd name="connsiteX1" fmla="*/ 2218017 w 2219511"/>
              <a:gd name="connsiteY1" fmla="*/ 5499847 h 5741894"/>
              <a:gd name="connsiteX2" fmla="*/ 17182 w 2219511"/>
              <a:gd name="connsiteY2" fmla="*/ 5217459 h 5741894"/>
              <a:gd name="connsiteX3" fmla="*/ 2218017 w 2219511"/>
              <a:gd name="connsiteY3" fmla="*/ 4988859 h 5741894"/>
              <a:gd name="connsiteX4" fmla="*/ 17182 w 2219511"/>
              <a:gd name="connsiteY4" fmla="*/ 4760259 h 5741894"/>
              <a:gd name="connsiteX5" fmla="*/ 2150782 w 2219511"/>
              <a:gd name="connsiteY5" fmla="*/ 4491318 h 5741894"/>
              <a:gd name="connsiteX6" fmla="*/ 17182 w 2219511"/>
              <a:gd name="connsiteY6" fmla="*/ 4379259 h 5741894"/>
              <a:gd name="connsiteX7" fmla="*/ 2096994 w 2219511"/>
              <a:gd name="connsiteY7" fmla="*/ 4061012 h 5741894"/>
              <a:gd name="connsiteX8" fmla="*/ 39594 w 2219511"/>
              <a:gd name="connsiteY8" fmla="*/ 3966883 h 5741894"/>
              <a:gd name="connsiteX9" fmla="*/ 2123888 w 2219511"/>
              <a:gd name="connsiteY9" fmla="*/ 3711388 h 5741894"/>
              <a:gd name="connsiteX10" fmla="*/ 17182 w 2219511"/>
              <a:gd name="connsiteY10" fmla="*/ 3541059 h 5741894"/>
              <a:gd name="connsiteX11" fmla="*/ 2164229 w 2219511"/>
              <a:gd name="connsiteY11" fmla="*/ 3294530 h 5741894"/>
              <a:gd name="connsiteX12" fmla="*/ 17182 w 2219511"/>
              <a:gd name="connsiteY12" fmla="*/ 3160059 h 5741894"/>
              <a:gd name="connsiteX13" fmla="*/ 2096994 w 2219511"/>
              <a:gd name="connsiteY13" fmla="*/ 2783541 h 5741894"/>
              <a:gd name="connsiteX14" fmla="*/ 26147 w 2219511"/>
              <a:gd name="connsiteY14" fmla="*/ 2635624 h 5741894"/>
              <a:gd name="connsiteX15" fmla="*/ 2137335 w 2219511"/>
              <a:gd name="connsiteY15" fmla="*/ 2191871 h 5741894"/>
              <a:gd name="connsiteX16" fmla="*/ 17182 w 2219511"/>
              <a:gd name="connsiteY16" fmla="*/ 2169459 h 5741894"/>
              <a:gd name="connsiteX17" fmla="*/ 2096994 w 2219511"/>
              <a:gd name="connsiteY17" fmla="*/ 1855694 h 5741894"/>
              <a:gd name="connsiteX18" fmla="*/ 17182 w 2219511"/>
              <a:gd name="connsiteY18" fmla="*/ 1712259 h 5741894"/>
              <a:gd name="connsiteX19" fmla="*/ 2074582 w 2219511"/>
              <a:gd name="connsiteY19" fmla="*/ 1559859 h 5741894"/>
              <a:gd name="connsiteX20" fmla="*/ 17182 w 2219511"/>
              <a:gd name="connsiteY20" fmla="*/ 1331259 h 5741894"/>
              <a:gd name="connsiteX21" fmla="*/ 2074582 w 2219511"/>
              <a:gd name="connsiteY21" fmla="*/ 1102659 h 5741894"/>
              <a:gd name="connsiteX22" fmla="*/ 17182 w 2219511"/>
              <a:gd name="connsiteY22" fmla="*/ 874059 h 5741894"/>
              <a:gd name="connsiteX23" fmla="*/ 2177676 w 2219511"/>
              <a:gd name="connsiteY23" fmla="*/ 632012 h 5741894"/>
              <a:gd name="connsiteX24" fmla="*/ 17182 w 2219511"/>
              <a:gd name="connsiteY24" fmla="*/ 416859 h 5741894"/>
              <a:gd name="connsiteX25" fmla="*/ 2137335 w 2219511"/>
              <a:gd name="connsiteY25" fmla="*/ 242047 h 5741894"/>
              <a:gd name="connsiteX26" fmla="*/ 12700 w 2219511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68606 w 2213535"/>
              <a:gd name="connsiteY17" fmla="*/ 19408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3218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146300 w 2215029"/>
              <a:gd name="connsiteY15" fmla="*/ 2474259 h 5741894"/>
              <a:gd name="connsiteX16" fmla="*/ 12700 w 2215029"/>
              <a:gd name="connsiteY16" fmla="*/ 2321859 h 5741894"/>
              <a:gd name="connsiteX17" fmla="*/ 2070100 w 2215029"/>
              <a:gd name="connsiteY17" fmla="*/ 20932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1993900 w 2215029"/>
              <a:gd name="connsiteY15" fmla="*/ 2474259 h 5741894"/>
              <a:gd name="connsiteX16" fmla="*/ 12700 w 2215029"/>
              <a:gd name="connsiteY16" fmla="*/ 2321859 h 5741894"/>
              <a:gd name="connsiteX17" fmla="*/ 2070100 w 2215029"/>
              <a:gd name="connsiteY17" fmla="*/ 20932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3218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3218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46300 w 2215029"/>
              <a:gd name="connsiteY25" fmla="*/ 264459 h 5741894"/>
              <a:gd name="connsiteX26" fmla="*/ 8218 w 2215029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1463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37353 w 2217270"/>
              <a:gd name="connsiteY8" fmla="*/ 3966883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068606 w 2213535"/>
              <a:gd name="connsiteY11" fmla="*/ 33124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068606 w 2213535"/>
              <a:gd name="connsiteY9" fmla="*/ 3845859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4074459 h 5741894"/>
              <a:gd name="connsiteX9" fmla="*/ 2068606 w 2213535"/>
              <a:gd name="connsiteY9" fmla="*/ 3845859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70100 w 2215029"/>
              <a:gd name="connsiteY7" fmla="*/ 4303059 h 5741894"/>
              <a:gd name="connsiteX8" fmla="*/ 12700 w 2215029"/>
              <a:gd name="connsiteY8" fmla="*/ 4074459 h 5741894"/>
              <a:gd name="connsiteX9" fmla="*/ 2070100 w 2215029"/>
              <a:gd name="connsiteY9" fmla="*/ 3845859 h 5741894"/>
              <a:gd name="connsiteX10" fmla="*/ 12700 w 2215029"/>
              <a:gd name="connsiteY10" fmla="*/ 3617259 h 5741894"/>
              <a:gd name="connsiteX11" fmla="*/ 2070100 w 2215029"/>
              <a:gd name="connsiteY11" fmla="*/ 3388659 h 5741894"/>
              <a:gd name="connsiteX12" fmla="*/ 12700 w 2215029"/>
              <a:gd name="connsiteY12" fmla="*/ 3160059 h 5741894"/>
              <a:gd name="connsiteX13" fmla="*/ 20701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531659 h 5741894"/>
              <a:gd name="connsiteX7" fmla="*/ 2070100 w 2215029"/>
              <a:gd name="connsiteY7" fmla="*/ 4303059 h 5741894"/>
              <a:gd name="connsiteX8" fmla="*/ 12700 w 2215029"/>
              <a:gd name="connsiteY8" fmla="*/ 4074459 h 5741894"/>
              <a:gd name="connsiteX9" fmla="*/ 2070100 w 2215029"/>
              <a:gd name="connsiteY9" fmla="*/ 3845859 h 5741894"/>
              <a:gd name="connsiteX10" fmla="*/ 12700 w 2215029"/>
              <a:gd name="connsiteY10" fmla="*/ 3617259 h 5741894"/>
              <a:gd name="connsiteX11" fmla="*/ 2070100 w 2215029"/>
              <a:gd name="connsiteY11" fmla="*/ 3388659 h 5741894"/>
              <a:gd name="connsiteX12" fmla="*/ 12700 w 2215029"/>
              <a:gd name="connsiteY12" fmla="*/ 3160059 h 5741894"/>
              <a:gd name="connsiteX13" fmla="*/ 20701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760259 h 5741894"/>
              <a:gd name="connsiteX5" fmla="*/ 2081306 w 2226235"/>
              <a:gd name="connsiteY5" fmla="*/ 46840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7602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081306 w 2226235"/>
              <a:gd name="connsiteY3" fmla="*/ 52174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446059 h 5741894"/>
              <a:gd name="connsiteX3" fmla="*/ 2081306 w 2226235"/>
              <a:gd name="connsiteY3" fmla="*/ 52174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13447 w 2063376"/>
              <a:gd name="connsiteY0" fmla="*/ 5741894 h 5741894"/>
              <a:gd name="connsiteX1" fmla="*/ 2061882 w 2063376"/>
              <a:gd name="connsiteY1" fmla="*/ 5598459 h 5741894"/>
              <a:gd name="connsiteX2" fmla="*/ 4482 w 2063376"/>
              <a:gd name="connsiteY2" fmla="*/ 5446059 h 5741894"/>
              <a:gd name="connsiteX3" fmla="*/ 2061882 w 2063376"/>
              <a:gd name="connsiteY3" fmla="*/ 5217459 h 5741894"/>
              <a:gd name="connsiteX4" fmla="*/ 4482 w 2063376"/>
              <a:gd name="connsiteY4" fmla="*/ 4988859 h 5741894"/>
              <a:gd name="connsiteX5" fmla="*/ 2061882 w 2063376"/>
              <a:gd name="connsiteY5" fmla="*/ 4760259 h 5741894"/>
              <a:gd name="connsiteX6" fmla="*/ 4482 w 2063376"/>
              <a:gd name="connsiteY6" fmla="*/ 4531659 h 5741894"/>
              <a:gd name="connsiteX7" fmla="*/ 2061882 w 2063376"/>
              <a:gd name="connsiteY7" fmla="*/ 4303059 h 5741894"/>
              <a:gd name="connsiteX8" fmla="*/ 4482 w 2063376"/>
              <a:gd name="connsiteY8" fmla="*/ 4074459 h 5741894"/>
              <a:gd name="connsiteX9" fmla="*/ 2061882 w 2063376"/>
              <a:gd name="connsiteY9" fmla="*/ 3845859 h 5741894"/>
              <a:gd name="connsiteX10" fmla="*/ 4482 w 2063376"/>
              <a:gd name="connsiteY10" fmla="*/ 3617259 h 5741894"/>
              <a:gd name="connsiteX11" fmla="*/ 2061882 w 2063376"/>
              <a:gd name="connsiteY11" fmla="*/ 3388659 h 5741894"/>
              <a:gd name="connsiteX12" fmla="*/ 4482 w 2063376"/>
              <a:gd name="connsiteY12" fmla="*/ 3160059 h 5741894"/>
              <a:gd name="connsiteX13" fmla="*/ 2061882 w 2063376"/>
              <a:gd name="connsiteY13" fmla="*/ 2931459 h 5741894"/>
              <a:gd name="connsiteX14" fmla="*/ 4482 w 2063376"/>
              <a:gd name="connsiteY14" fmla="*/ 2702859 h 5741894"/>
              <a:gd name="connsiteX15" fmla="*/ 2061882 w 2063376"/>
              <a:gd name="connsiteY15" fmla="*/ 2474259 h 5741894"/>
              <a:gd name="connsiteX16" fmla="*/ 4482 w 2063376"/>
              <a:gd name="connsiteY16" fmla="*/ 2245659 h 5741894"/>
              <a:gd name="connsiteX17" fmla="*/ 2061882 w 2063376"/>
              <a:gd name="connsiteY17" fmla="*/ 2017059 h 5741894"/>
              <a:gd name="connsiteX18" fmla="*/ 4482 w 2063376"/>
              <a:gd name="connsiteY18" fmla="*/ 1788459 h 5741894"/>
              <a:gd name="connsiteX19" fmla="*/ 2061882 w 2063376"/>
              <a:gd name="connsiteY19" fmla="*/ 1559859 h 5741894"/>
              <a:gd name="connsiteX20" fmla="*/ 4482 w 2063376"/>
              <a:gd name="connsiteY20" fmla="*/ 1331259 h 5741894"/>
              <a:gd name="connsiteX21" fmla="*/ 2061882 w 2063376"/>
              <a:gd name="connsiteY21" fmla="*/ 1102659 h 5741894"/>
              <a:gd name="connsiteX22" fmla="*/ 4482 w 2063376"/>
              <a:gd name="connsiteY22" fmla="*/ 874059 h 5741894"/>
              <a:gd name="connsiteX23" fmla="*/ 2061882 w 2063376"/>
              <a:gd name="connsiteY23" fmla="*/ 645459 h 5741894"/>
              <a:gd name="connsiteX24" fmla="*/ 4482 w 2063376"/>
              <a:gd name="connsiteY24" fmla="*/ 416859 h 5741894"/>
              <a:gd name="connsiteX25" fmla="*/ 2061882 w 2063376"/>
              <a:gd name="connsiteY25" fmla="*/ 188259 h 5741894"/>
              <a:gd name="connsiteX26" fmla="*/ 0 w 2063376"/>
              <a:gd name="connsiteY26" fmla="*/ 0 h 5741894"/>
              <a:gd name="connsiteX0" fmla="*/ 197971 w 2271806"/>
              <a:gd name="connsiteY0" fmla="*/ 5741894 h 5850965"/>
              <a:gd name="connsiteX1" fmla="*/ 341406 w 2271806"/>
              <a:gd name="connsiteY1" fmla="*/ 5827059 h 5850965"/>
              <a:gd name="connsiteX2" fmla="*/ 2246406 w 2271806"/>
              <a:gd name="connsiteY2" fmla="*/ 5598459 h 5850965"/>
              <a:gd name="connsiteX3" fmla="*/ 189006 w 2271806"/>
              <a:gd name="connsiteY3" fmla="*/ 5446059 h 5850965"/>
              <a:gd name="connsiteX4" fmla="*/ 2246406 w 2271806"/>
              <a:gd name="connsiteY4" fmla="*/ 5217459 h 5850965"/>
              <a:gd name="connsiteX5" fmla="*/ 189006 w 2271806"/>
              <a:gd name="connsiteY5" fmla="*/ 4988859 h 5850965"/>
              <a:gd name="connsiteX6" fmla="*/ 2246406 w 2271806"/>
              <a:gd name="connsiteY6" fmla="*/ 4760259 h 5850965"/>
              <a:gd name="connsiteX7" fmla="*/ 189006 w 2271806"/>
              <a:gd name="connsiteY7" fmla="*/ 4531659 h 5850965"/>
              <a:gd name="connsiteX8" fmla="*/ 2246406 w 2271806"/>
              <a:gd name="connsiteY8" fmla="*/ 4303059 h 5850965"/>
              <a:gd name="connsiteX9" fmla="*/ 189006 w 2271806"/>
              <a:gd name="connsiteY9" fmla="*/ 4074459 h 5850965"/>
              <a:gd name="connsiteX10" fmla="*/ 2246406 w 2271806"/>
              <a:gd name="connsiteY10" fmla="*/ 3845859 h 5850965"/>
              <a:gd name="connsiteX11" fmla="*/ 189006 w 2271806"/>
              <a:gd name="connsiteY11" fmla="*/ 3617259 h 5850965"/>
              <a:gd name="connsiteX12" fmla="*/ 2246406 w 2271806"/>
              <a:gd name="connsiteY12" fmla="*/ 3388659 h 5850965"/>
              <a:gd name="connsiteX13" fmla="*/ 189006 w 2271806"/>
              <a:gd name="connsiteY13" fmla="*/ 3160059 h 5850965"/>
              <a:gd name="connsiteX14" fmla="*/ 2246406 w 2271806"/>
              <a:gd name="connsiteY14" fmla="*/ 2931459 h 5850965"/>
              <a:gd name="connsiteX15" fmla="*/ 189006 w 2271806"/>
              <a:gd name="connsiteY15" fmla="*/ 2702859 h 5850965"/>
              <a:gd name="connsiteX16" fmla="*/ 2246406 w 2271806"/>
              <a:gd name="connsiteY16" fmla="*/ 2474259 h 5850965"/>
              <a:gd name="connsiteX17" fmla="*/ 189006 w 2271806"/>
              <a:gd name="connsiteY17" fmla="*/ 2245659 h 5850965"/>
              <a:gd name="connsiteX18" fmla="*/ 2246406 w 2271806"/>
              <a:gd name="connsiteY18" fmla="*/ 2017059 h 5850965"/>
              <a:gd name="connsiteX19" fmla="*/ 189006 w 2271806"/>
              <a:gd name="connsiteY19" fmla="*/ 1788459 h 5850965"/>
              <a:gd name="connsiteX20" fmla="*/ 2246406 w 2271806"/>
              <a:gd name="connsiteY20" fmla="*/ 1559859 h 5850965"/>
              <a:gd name="connsiteX21" fmla="*/ 189006 w 2271806"/>
              <a:gd name="connsiteY21" fmla="*/ 1331259 h 5850965"/>
              <a:gd name="connsiteX22" fmla="*/ 2246406 w 2271806"/>
              <a:gd name="connsiteY22" fmla="*/ 1102659 h 5850965"/>
              <a:gd name="connsiteX23" fmla="*/ 189006 w 2271806"/>
              <a:gd name="connsiteY23" fmla="*/ 874059 h 5850965"/>
              <a:gd name="connsiteX24" fmla="*/ 2246406 w 2271806"/>
              <a:gd name="connsiteY24" fmla="*/ 645459 h 5850965"/>
              <a:gd name="connsiteX25" fmla="*/ 189006 w 2271806"/>
              <a:gd name="connsiteY25" fmla="*/ 416859 h 5850965"/>
              <a:gd name="connsiteX26" fmla="*/ 2246406 w 2271806"/>
              <a:gd name="connsiteY26" fmla="*/ 188259 h 5850965"/>
              <a:gd name="connsiteX27" fmla="*/ 184524 w 2271806"/>
              <a:gd name="connsiteY27" fmla="*/ 0 h 5850965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80682 w 2138082"/>
              <a:gd name="connsiteY0" fmla="*/ 5750859 h 5852459"/>
              <a:gd name="connsiteX1" fmla="*/ 461682 w 2138082"/>
              <a:gd name="connsiteY1" fmla="*/ 5827059 h 5852459"/>
              <a:gd name="connsiteX2" fmla="*/ 2061882 w 2138082"/>
              <a:gd name="connsiteY2" fmla="*/ 5598459 h 5852459"/>
              <a:gd name="connsiteX3" fmla="*/ 4482 w 2138082"/>
              <a:gd name="connsiteY3" fmla="*/ 5446059 h 5852459"/>
              <a:gd name="connsiteX4" fmla="*/ 2061882 w 2138082"/>
              <a:gd name="connsiteY4" fmla="*/ 5217459 h 5852459"/>
              <a:gd name="connsiteX5" fmla="*/ 4482 w 2138082"/>
              <a:gd name="connsiteY5" fmla="*/ 4988859 h 5852459"/>
              <a:gd name="connsiteX6" fmla="*/ 2061882 w 2138082"/>
              <a:gd name="connsiteY6" fmla="*/ 4760259 h 5852459"/>
              <a:gd name="connsiteX7" fmla="*/ 4482 w 2138082"/>
              <a:gd name="connsiteY7" fmla="*/ 4531659 h 5852459"/>
              <a:gd name="connsiteX8" fmla="*/ 2061882 w 2138082"/>
              <a:gd name="connsiteY8" fmla="*/ 4303059 h 5852459"/>
              <a:gd name="connsiteX9" fmla="*/ 4482 w 2138082"/>
              <a:gd name="connsiteY9" fmla="*/ 4074459 h 5852459"/>
              <a:gd name="connsiteX10" fmla="*/ 2061882 w 2138082"/>
              <a:gd name="connsiteY10" fmla="*/ 3845859 h 5852459"/>
              <a:gd name="connsiteX11" fmla="*/ 4482 w 2138082"/>
              <a:gd name="connsiteY11" fmla="*/ 3617259 h 5852459"/>
              <a:gd name="connsiteX12" fmla="*/ 2061882 w 2138082"/>
              <a:gd name="connsiteY12" fmla="*/ 3388659 h 5852459"/>
              <a:gd name="connsiteX13" fmla="*/ 4482 w 2138082"/>
              <a:gd name="connsiteY13" fmla="*/ 3160059 h 5852459"/>
              <a:gd name="connsiteX14" fmla="*/ 2061882 w 2138082"/>
              <a:gd name="connsiteY14" fmla="*/ 2931459 h 5852459"/>
              <a:gd name="connsiteX15" fmla="*/ 4482 w 2138082"/>
              <a:gd name="connsiteY15" fmla="*/ 2702859 h 5852459"/>
              <a:gd name="connsiteX16" fmla="*/ 2061882 w 2138082"/>
              <a:gd name="connsiteY16" fmla="*/ 2474259 h 5852459"/>
              <a:gd name="connsiteX17" fmla="*/ 4482 w 2138082"/>
              <a:gd name="connsiteY17" fmla="*/ 2245659 h 5852459"/>
              <a:gd name="connsiteX18" fmla="*/ 2061882 w 2138082"/>
              <a:gd name="connsiteY18" fmla="*/ 2017059 h 5852459"/>
              <a:gd name="connsiteX19" fmla="*/ 4482 w 2138082"/>
              <a:gd name="connsiteY19" fmla="*/ 1788459 h 5852459"/>
              <a:gd name="connsiteX20" fmla="*/ 2061882 w 2138082"/>
              <a:gd name="connsiteY20" fmla="*/ 1559859 h 5852459"/>
              <a:gd name="connsiteX21" fmla="*/ 4482 w 2138082"/>
              <a:gd name="connsiteY21" fmla="*/ 1331259 h 5852459"/>
              <a:gd name="connsiteX22" fmla="*/ 2061882 w 2138082"/>
              <a:gd name="connsiteY22" fmla="*/ 1102659 h 5852459"/>
              <a:gd name="connsiteX23" fmla="*/ 4482 w 2138082"/>
              <a:gd name="connsiteY23" fmla="*/ 874059 h 5852459"/>
              <a:gd name="connsiteX24" fmla="*/ 2061882 w 2138082"/>
              <a:gd name="connsiteY24" fmla="*/ 645459 h 5852459"/>
              <a:gd name="connsiteX25" fmla="*/ 4482 w 2138082"/>
              <a:gd name="connsiteY25" fmla="*/ 416859 h 5852459"/>
              <a:gd name="connsiteX26" fmla="*/ 2061882 w 2138082"/>
              <a:gd name="connsiteY26" fmla="*/ 188259 h 5852459"/>
              <a:gd name="connsiteX27" fmla="*/ 0 w 2138082"/>
              <a:gd name="connsiteY27" fmla="*/ 0 h 5852459"/>
              <a:gd name="connsiteX0" fmla="*/ 80682 w 2138082"/>
              <a:gd name="connsiteY0" fmla="*/ 5750859 h 5776259"/>
              <a:gd name="connsiteX1" fmla="*/ 461682 w 2138082"/>
              <a:gd name="connsiteY1" fmla="*/ 5750859 h 5776259"/>
              <a:gd name="connsiteX2" fmla="*/ 2061882 w 2138082"/>
              <a:gd name="connsiteY2" fmla="*/ 5598459 h 5776259"/>
              <a:gd name="connsiteX3" fmla="*/ 4482 w 2138082"/>
              <a:gd name="connsiteY3" fmla="*/ 5446059 h 5776259"/>
              <a:gd name="connsiteX4" fmla="*/ 2061882 w 2138082"/>
              <a:gd name="connsiteY4" fmla="*/ 5217459 h 5776259"/>
              <a:gd name="connsiteX5" fmla="*/ 4482 w 2138082"/>
              <a:gd name="connsiteY5" fmla="*/ 4988859 h 5776259"/>
              <a:gd name="connsiteX6" fmla="*/ 2061882 w 2138082"/>
              <a:gd name="connsiteY6" fmla="*/ 4760259 h 5776259"/>
              <a:gd name="connsiteX7" fmla="*/ 4482 w 2138082"/>
              <a:gd name="connsiteY7" fmla="*/ 4531659 h 5776259"/>
              <a:gd name="connsiteX8" fmla="*/ 2061882 w 2138082"/>
              <a:gd name="connsiteY8" fmla="*/ 4303059 h 5776259"/>
              <a:gd name="connsiteX9" fmla="*/ 4482 w 2138082"/>
              <a:gd name="connsiteY9" fmla="*/ 4074459 h 5776259"/>
              <a:gd name="connsiteX10" fmla="*/ 2061882 w 2138082"/>
              <a:gd name="connsiteY10" fmla="*/ 3845859 h 5776259"/>
              <a:gd name="connsiteX11" fmla="*/ 4482 w 2138082"/>
              <a:gd name="connsiteY11" fmla="*/ 3617259 h 5776259"/>
              <a:gd name="connsiteX12" fmla="*/ 2061882 w 2138082"/>
              <a:gd name="connsiteY12" fmla="*/ 3388659 h 5776259"/>
              <a:gd name="connsiteX13" fmla="*/ 4482 w 2138082"/>
              <a:gd name="connsiteY13" fmla="*/ 3160059 h 5776259"/>
              <a:gd name="connsiteX14" fmla="*/ 2061882 w 2138082"/>
              <a:gd name="connsiteY14" fmla="*/ 2931459 h 5776259"/>
              <a:gd name="connsiteX15" fmla="*/ 4482 w 2138082"/>
              <a:gd name="connsiteY15" fmla="*/ 2702859 h 5776259"/>
              <a:gd name="connsiteX16" fmla="*/ 2061882 w 2138082"/>
              <a:gd name="connsiteY16" fmla="*/ 2474259 h 5776259"/>
              <a:gd name="connsiteX17" fmla="*/ 4482 w 2138082"/>
              <a:gd name="connsiteY17" fmla="*/ 2245659 h 5776259"/>
              <a:gd name="connsiteX18" fmla="*/ 2061882 w 2138082"/>
              <a:gd name="connsiteY18" fmla="*/ 2017059 h 5776259"/>
              <a:gd name="connsiteX19" fmla="*/ 4482 w 2138082"/>
              <a:gd name="connsiteY19" fmla="*/ 1788459 h 5776259"/>
              <a:gd name="connsiteX20" fmla="*/ 2061882 w 2138082"/>
              <a:gd name="connsiteY20" fmla="*/ 1559859 h 5776259"/>
              <a:gd name="connsiteX21" fmla="*/ 4482 w 2138082"/>
              <a:gd name="connsiteY21" fmla="*/ 1331259 h 5776259"/>
              <a:gd name="connsiteX22" fmla="*/ 2061882 w 2138082"/>
              <a:gd name="connsiteY22" fmla="*/ 1102659 h 5776259"/>
              <a:gd name="connsiteX23" fmla="*/ 4482 w 2138082"/>
              <a:gd name="connsiteY23" fmla="*/ 874059 h 5776259"/>
              <a:gd name="connsiteX24" fmla="*/ 2061882 w 2138082"/>
              <a:gd name="connsiteY24" fmla="*/ 645459 h 5776259"/>
              <a:gd name="connsiteX25" fmla="*/ 4482 w 2138082"/>
              <a:gd name="connsiteY25" fmla="*/ 416859 h 5776259"/>
              <a:gd name="connsiteX26" fmla="*/ 2061882 w 2138082"/>
              <a:gd name="connsiteY26" fmla="*/ 188259 h 5776259"/>
              <a:gd name="connsiteX27" fmla="*/ 0 w 2138082"/>
              <a:gd name="connsiteY27" fmla="*/ 0 h 5776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138082" h="5776259">
                <a:moveTo>
                  <a:pt x="80682" y="5750859"/>
                </a:moveTo>
                <a:cubicBezTo>
                  <a:pt x="80775" y="5750766"/>
                  <a:pt x="131482" y="5776259"/>
                  <a:pt x="461682" y="5750859"/>
                </a:cubicBezTo>
                <a:cubicBezTo>
                  <a:pt x="791882" y="5725459"/>
                  <a:pt x="2138082" y="5649259"/>
                  <a:pt x="2061882" y="5598459"/>
                </a:cubicBezTo>
                <a:cubicBezTo>
                  <a:pt x="1985682" y="5547659"/>
                  <a:pt x="4482" y="5509559"/>
                  <a:pt x="4482" y="5446059"/>
                </a:cubicBezTo>
                <a:cubicBezTo>
                  <a:pt x="4482" y="5382559"/>
                  <a:pt x="2061882" y="5293659"/>
                  <a:pt x="2061882" y="5217459"/>
                </a:cubicBezTo>
                <a:cubicBezTo>
                  <a:pt x="2061882" y="5141259"/>
                  <a:pt x="4482" y="5065059"/>
                  <a:pt x="4482" y="4988859"/>
                </a:cubicBezTo>
                <a:cubicBezTo>
                  <a:pt x="4482" y="4912659"/>
                  <a:pt x="2061882" y="4836459"/>
                  <a:pt x="2061882" y="4760259"/>
                </a:cubicBezTo>
                <a:cubicBezTo>
                  <a:pt x="2061882" y="4684059"/>
                  <a:pt x="4482" y="4607859"/>
                  <a:pt x="4482" y="4531659"/>
                </a:cubicBezTo>
                <a:cubicBezTo>
                  <a:pt x="4482" y="4455459"/>
                  <a:pt x="2061882" y="4379259"/>
                  <a:pt x="2061882" y="4303059"/>
                </a:cubicBezTo>
                <a:cubicBezTo>
                  <a:pt x="2061882" y="4226859"/>
                  <a:pt x="4482" y="4150659"/>
                  <a:pt x="4482" y="4074459"/>
                </a:cubicBezTo>
                <a:cubicBezTo>
                  <a:pt x="4482" y="3998259"/>
                  <a:pt x="2061882" y="3922059"/>
                  <a:pt x="2061882" y="3845859"/>
                </a:cubicBezTo>
                <a:cubicBezTo>
                  <a:pt x="2061882" y="3769659"/>
                  <a:pt x="4482" y="3693459"/>
                  <a:pt x="4482" y="3617259"/>
                </a:cubicBezTo>
                <a:cubicBezTo>
                  <a:pt x="4482" y="3541059"/>
                  <a:pt x="2061882" y="3464859"/>
                  <a:pt x="2061882" y="3388659"/>
                </a:cubicBezTo>
                <a:cubicBezTo>
                  <a:pt x="2061882" y="3312459"/>
                  <a:pt x="4482" y="3236259"/>
                  <a:pt x="4482" y="3160059"/>
                </a:cubicBezTo>
                <a:cubicBezTo>
                  <a:pt x="4482" y="3083859"/>
                  <a:pt x="2061882" y="3007659"/>
                  <a:pt x="2061882" y="2931459"/>
                </a:cubicBezTo>
                <a:cubicBezTo>
                  <a:pt x="2061882" y="2855259"/>
                  <a:pt x="4482" y="2779059"/>
                  <a:pt x="4482" y="2702859"/>
                </a:cubicBezTo>
                <a:cubicBezTo>
                  <a:pt x="4482" y="2626659"/>
                  <a:pt x="2061882" y="2550459"/>
                  <a:pt x="2061882" y="2474259"/>
                </a:cubicBezTo>
                <a:cubicBezTo>
                  <a:pt x="2061882" y="2398059"/>
                  <a:pt x="4482" y="2321859"/>
                  <a:pt x="4482" y="2245659"/>
                </a:cubicBezTo>
                <a:cubicBezTo>
                  <a:pt x="4482" y="2169459"/>
                  <a:pt x="2061882" y="2093259"/>
                  <a:pt x="2061882" y="2017059"/>
                </a:cubicBezTo>
                <a:cubicBezTo>
                  <a:pt x="2061882" y="1940859"/>
                  <a:pt x="4482" y="1864659"/>
                  <a:pt x="4482" y="1788459"/>
                </a:cubicBezTo>
                <a:cubicBezTo>
                  <a:pt x="4482" y="1712259"/>
                  <a:pt x="2061882" y="1636059"/>
                  <a:pt x="2061882" y="1559859"/>
                </a:cubicBezTo>
                <a:cubicBezTo>
                  <a:pt x="2061882" y="1483659"/>
                  <a:pt x="4482" y="1407459"/>
                  <a:pt x="4482" y="1331259"/>
                </a:cubicBezTo>
                <a:cubicBezTo>
                  <a:pt x="4482" y="1255059"/>
                  <a:pt x="2061882" y="1178859"/>
                  <a:pt x="2061882" y="1102659"/>
                </a:cubicBezTo>
                <a:cubicBezTo>
                  <a:pt x="2061882" y="1026459"/>
                  <a:pt x="4482" y="950259"/>
                  <a:pt x="4482" y="874059"/>
                </a:cubicBezTo>
                <a:cubicBezTo>
                  <a:pt x="4482" y="797859"/>
                  <a:pt x="2061882" y="721659"/>
                  <a:pt x="2061882" y="645459"/>
                </a:cubicBezTo>
                <a:cubicBezTo>
                  <a:pt x="2061882" y="569259"/>
                  <a:pt x="4482" y="493059"/>
                  <a:pt x="4482" y="416859"/>
                </a:cubicBezTo>
                <a:cubicBezTo>
                  <a:pt x="4482" y="340659"/>
                  <a:pt x="2062629" y="257735"/>
                  <a:pt x="2061882" y="188259"/>
                </a:cubicBezTo>
                <a:cubicBezTo>
                  <a:pt x="2061135" y="118783"/>
                  <a:pt x="1062317" y="79562"/>
                  <a:pt x="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6477000" y="2057400"/>
            <a:ext cx="2362200" cy="609600"/>
          </a:xfrm>
          <a:custGeom>
            <a:avLst/>
            <a:gdLst>
              <a:gd name="connsiteX0" fmla="*/ 0 w 3048000"/>
              <a:gd name="connsiteY0" fmla="*/ 87086 h 449943"/>
              <a:gd name="connsiteX1" fmla="*/ 493486 w 3048000"/>
              <a:gd name="connsiteY1" fmla="*/ 449943 h 449943"/>
              <a:gd name="connsiteX2" fmla="*/ 2481943 w 3048000"/>
              <a:gd name="connsiteY2" fmla="*/ 449943 h 449943"/>
              <a:gd name="connsiteX3" fmla="*/ 3048000 w 3048000"/>
              <a:gd name="connsiteY3" fmla="*/ 0 h 449943"/>
              <a:gd name="connsiteX4" fmla="*/ 0 w 3048000"/>
              <a:gd name="connsiteY4" fmla="*/ 87086 h 449943"/>
              <a:gd name="connsiteX0" fmla="*/ 0 w 3062514"/>
              <a:gd name="connsiteY0" fmla="*/ 7257 h 449943"/>
              <a:gd name="connsiteX1" fmla="*/ 508000 w 3062514"/>
              <a:gd name="connsiteY1" fmla="*/ 449943 h 449943"/>
              <a:gd name="connsiteX2" fmla="*/ 2496457 w 3062514"/>
              <a:gd name="connsiteY2" fmla="*/ 449943 h 449943"/>
              <a:gd name="connsiteX3" fmla="*/ 3062514 w 3062514"/>
              <a:gd name="connsiteY3" fmla="*/ 0 h 449943"/>
              <a:gd name="connsiteX4" fmla="*/ 0 w 3062514"/>
              <a:gd name="connsiteY4" fmla="*/ 7257 h 449943"/>
              <a:gd name="connsiteX0" fmla="*/ 0 w 3352800"/>
              <a:gd name="connsiteY0" fmla="*/ 0 h 442686"/>
              <a:gd name="connsiteX1" fmla="*/ 508000 w 3352800"/>
              <a:gd name="connsiteY1" fmla="*/ 442686 h 442686"/>
              <a:gd name="connsiteX2" fmla="*/ 2496457 w 3352800"/>
              <a:gd name="connsiteY2" fmla="*/ 442686 h 442686"/>
              <a:gd name="connsiteX3" fmla="*/ 3352800 w 3352800"/>
              <a:gd name="connsiteY3" fmla="*/ 0 h 442686"/>
              <a:gd name="connsiteX4" fmla="*/ 0 w 3352800"/>
              <a:gd name="connsiteY4" fmla="*/ 0 h 442686"/>
              <a:gd name="connsiteX0" fmla="*/ 0 w 3048000"/>
              <a:gd name="connsiteY0" fmla="*/ 1 h 442687"/>
              <a:gd name="connsiteX1" fmla="*/ 508000 w 3048000"/>
              <a:gd name="connsiteY1" fmla="*/ 442687 h 442687"/>
              <a:gd name="connsiteX2" fmla="*/ 2496457 w 3048000"/>
              <a:gd name="connsiteY2" fmla="*/ 442687 h 442687"/>
              <a:gd name="connsiteX3" fmla="*/ 3048000 w 3048000"/>
              <a:gd name="connsiteY3" fmla="*/ 0 h 442687"/>
              <a:gd name="connsiteX4" fmla="*/ 0 w 3048000"/>
              <a:gd name="connsiteY4" fmla="*/ 1 h 442687"/>
              <a:gd name="connsiteX0" fmla="*/ 0 w 2971800"/>
              <a:gd name="connsiteY0" fmla="*/ 1 h 442687"/>
              <a:gd name="connsiteX1" fmla="*/ 431800 w 2971800"/>
              <a:gd name="connsiteY1" fmla="*/ 442687 h 442687"/>
              <a:gd name="connsiteX2" fmla="*/ 2420257 w 2971800"/>
              <a:gd name="connsiteY2" fmla="*/ 442687 h 442687"/>
              <a:gd name="connsiteX3" fmla="*/ 2971800 w 2971800"/>
              <a:gd name="connsiteY3" fmla="*/ 0 h 442687"/>
              <a:gd name="connsiteX4" fmla="*/ 0 w 2971800"/>
              <a:gd name="connsiteY4" fmla="*/ 1 h 442687"/>
              <a:gd name="connsiteX0" fmla="*/ 0 w 2971800"/>
              <a:gd name="connsiteY0" fmla="*/ 1 h 457201"/>
              <a:gd name="connsiteX1" fmla="*/ 5334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76199 h 533400"/>
              <a:gd name="connsiteX4" fmla="*/ 0 w 2971800"/>
              <a:gd name="connsiteY4" fmla="*/ 0 h 533400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7620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0 h 533400"/>
              <a:gd name="connsiteX4" fmla="*/ 0 w 2971800"/>
              <a:gd name="connsiteY4" fmla="*/ 76200 h 5334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62200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383458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1800" h="457200">
                <a:moveTo>
                  <a:pt x="0" y="0"/>
                </a:moveTo>
                <a:lnTo>
                  <a:pt x="383458" y="457200"/>
                </a:lnTo>
                <a:lnTo>
                  <a:pt x="2588342" y="457200"/>
                </a:lnTo>
                <a:lnTo>
                  <a:pt x="29718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factorial()</a:t>
            </a:r>
          </a:p>
          <a:p>
            <a:pPr algn="ctr"/>
            <a:r>
              <a:rPr lang="en-US" dirty="0" smtClean="0"/>
              <a:t>N=5, Line=5</a:t>
            </a:r>
            <a:endParaRPr lang="en-US" dirty="0"/>
          </a:p>
        </p:txBody>
      </p:sp>
      <p:sp>
        <p:nvSpPr>
          <p:cNvPr id="17" name="Freeform 16"/>
          <p:cNvSpPr/>
          <p:nvPr/>
        </p:nvSpPr>
        <p:spPr>
          <a:xfrm>
            <a:off x="6477000" y="1447800"/>
            <a:ext cx="2362200" cy="609600"/>
          </a:xfrm>
          <a:custGeom>
            <a:avLst/>
            <a:gdLst>
              <a:gd name="connsiteX0" fmla="*/ 0 w 3048000"/>
              <a:gd name="connsiteY0" fmla="*/ 87086 h 449943"/>
              <a:gd name="connsiteX1" fmla="*/ 493486 w 3048000"/>
              <a:gd name="connsiteY1" fmla="*/ 449943 h 449943"/>
              <a:gd name="connsiteX2" fmla="*/ 2481943 w 3048000"/>
              <a:gd name="connsiteY2" fmla="*/ 449943 h 449943"/>
              <a:gd name="connsiteX3" fmla="*/ 3048000 w 3048000"/>
              <a:gd name="connsiteY3" fmla="*/ 0 h 449943"/>
              <a:gd name="connsiteX4" fmla="*/ 0 w 3048000"/>
              <a:gd name="connsiteY4" fmla="*/ 87086 h 449943"/>
              <a:gd name="connsiteX0" fmla="*/ 0 w 3062514"/>
              <a:gd name="connsiteY0" fmla="*/ 7257 h 449943"/>
              <a:gd name="connsiteX1" fmla="*/ 508000 w 3062514"/>
              <a:gd name="connsiteY1" fmla="*/ 449943 h 449943"/>
              <a:gd name="connsiteX2" fmla="*/ 2496457 w 3062514"/>
              <a:gd name="connsiteY2" fmla="*/ 449943 h 449943"/>
              <a:gd name="connsiteX3" fmla="*/ 3062514 w 3062514"/>
              <a:gd name="connsiteY3" fmla="*/ 0 h 449943"/>
              <a:gd name="connsiteX4" fmla="*/ 0 w 3062514"/>
              <a:gd name="connsiteY4" fmla="*/ 7257 h 449943"/>
              <a:gd name="connsiteX0" fmla="*/ 0 w 3352800"/>
              <a:gd name="connsiteY0" fmla="*/ 0 h 442686"/>
              <a:gd name="connsiteX1" fmla="*/ 508000 w 3352800"/>
              <a:gd name="connsiteY1" fmla="*/ 442686 h 442686"/>
              <a:gd name="connsiteX2" fmla="*/ 2496457 w 3352800"/>
              <a:gd name="connsiteY2" fmla="*/ 442686 h 442686"/>
              <a:gd name="connsiteX3" fmla="*/ 3352800 w 3352800"/>
              <a:gd name="connsiteY3" fmla="*/ 0 h 442686"/>
              <a:gd name="connsiteX4" fmla="*/ 0 w 3352800"/>
              <a:gd name="connsiteY4" fmla="*/ 0 h 442686"/>
              <a:gd name="connsiteX0" fmla="*/ 0 w 3048000"/>
              <a:gd name="connsiteY0" fmla="*/ 1 h 442687"/>
              <a:gd name="connsiteX1" fmla="*/ 508000 w 3048000"/>
              <a:gd name="connsiteY1" fmla="*/ 442687 h 442687"/>
              <a:gd name="connsiteX2" fmla="*/ 2496457 w 3048000"/>
              <a:gd name="connsiteY2" fmla="*/ 442687 h 442687"/>
              <a:gd name="connsiteX3" fmla="*/ 3048000 w 3048000"/>
              <a:gd name="connsiteY3" fmla="*/ 0 h 442687"/>
              <a:gd name="connsiteX4" fmla="*/ 0 w 3048000"/>
              <a:gd name="connsiteY4" fmla="*/ 1 h 442687"/>
              <a:gd name="connsiteX0" fmla="*/ 0 w 2971800"/>
              <a:gd name="connsiteY0" fmla="*/ 1 h 442687"/>
              <a:gd name="connsiteX1" fmla="*/ 431800 w 2971800"/>
              <a:gd name="connsiteY1" fmla="*/ 442687 h 442687"/>
              <a:gd name="connsiteX2" fmla="*/ 2420257 w 2971800"/>
              <a:gd name="connsiteY2" fmla="*/ 442687 h 442687"/>
              <a:gd name="connsiteX3" fmla="*/ 2971800 w 2971800"/>
              <a:gd name="connsiteY3" fmla="*/ 0 h 442687"/>
              <a:gd name="connsiteX4" fmla="*/ 0 w 2971800"/>
              <a:gd name="connsiteY4" fmla="*/ 1 h 442687"/>
              <a:gd name="connsiteX0" fmla="*/ 0 w 2971800"/>
              <a:gd name="connsiteY0" fmla="*/ 1 h 457201"/>
              <a:gd name="connsiteX1" fmla="*/ 5334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76199 h 533400"/>
              <a:gd name="connsiteX4" fmla="*/ 0 w 2971800"/>
              <a:gd name="connsiteY4" fmla="*/ 0 h 533400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7620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0 h 533400"/>
              <a:gd name="connsiteX4" fmla="*/ 0 w 2971800"/>
              <a:gd name="connsiteY4" fmla="*/ 76200 h 5334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62200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383458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1800" h="457200">
                <a:moveTo>
                  <a:pt x="0" y="0"/>
                </a:moveTo>
                <a:lnTo>
                  <a:pt x="383458" y="457200"/>
                </a:lnTo>
                <a:lnTo>
                  <a:pt x="2588342" y="457200"/>
                </a:lnTo>
                <a:lnTo>
                  <a:pt x="29718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factorial()</a:t>
            </a:r>
          </a:p>
          <a:p>
            <a:pPr algn="ctr"/>
            <a:r>
              <a:rPr lang="en-US" dirty="0" smtClean="0"/>
              <a:t>N=4, Line=5</a:t>
            </a:r>
            <a:endParaRPr lang="en-US" dirty="0"/>
          </a:p>
        </p:txBody>
      </p:sp>
      <p:sp>
        <p:nvSpPr>
          <p:cNvPr id="18" name="Freeform 17"/>
          <p:cNvSpPr/>
          <p:nvPr/>
        </p:nvSpPr>
        <p:spPr>
          <a:xfrm>
            <a:off x="6477000" y="838200"/>
            <a:ext cx="2362200" cy="609600"/>
          </a:xfrm>
          <a:custGeom>
            <a:avLst/>
            <a:gdLst>
              <a:gd name="connsiteX0" fmla="*/ 0 w 3048000"/>
              <a:gd name="connsiteY0" fmla="*/ 87086 h 449943"/>
              <a:gd name="connsiteX1" fmla="*/ 493486 w 3048000"/>
              <a:gd name="connsiteY1" fmla="*/ 449943 h 449943"/>
              <a:gd name="connsiteX2" fmla="*/ 2481943 w 3048000"/>
              <a:gd name="connsiteY2" fmla="*/ 449943 h 449943"/>
              <a:gd name="connsiteX3" fmla="*/ 3048000 w 3048000"/>
              <a:gd name="connsiteY3" fmla="*/ 0 h 449943"/>
              <a:gd name="connsiteX4" fmla="*/ 0 w 3048000"/>
              <a:gd name="connsiteY4" fmla="*/ 87086 h 449943"/>
              <a:gd name="connsiteX0" fmla="*/ 0 w 3062514"/>
              <a:gd name="connsiteY0" fmla="*/ 7257 h 449943"/>
              <a:gd name="connsiteX1" fmla="*/ 508000 w 3062514"/>
              <a:gd name="connsiteY1" fmla="*/ 449943 h 449943"/>
              <a:gd name="connsiteX2" fmla="*/ 2496457 w 3062514"/>
              <a:gd name="connsiteY2" fmla="*/ 449943 h 449943"/>
              <a:gd name="connsiteX3" fmla="*/ 3062514 w 3062514"/>
              <a:gd name="connsiteY3" fmla="*/ 0 h 449943"/>
              <a:gd name="connsiteX4" fmla="*/ 0 w 3062514"/>
              <a:gd name="connsiteY4" fmla="*/ 7257 h 449943"/>
              <a:gd name="connsiteX0" fmla="*/ 0 w 3352800"/>
              <a:gd name="connsiteY0" fmla="*/ 0 h 442686"/>
              <a:gd name="connsiteX1" fmla="*/ 508000 w 3352800"/>
              <a:gd name="connsiteY1" fmla="*/ 442686 h 442686"/>
              <a:gd name="connsiteX2" fmla="*/ 2496457 w 3352800"/>
              <a:gd name="connsiteY2" fmla="*/ 442686 h 442686"/>
              <a:gd name="connsiteX3" fmla="*/ 3352800 w 3352800"/>
              <a:gd name="connsiteY3" fmla="*/ 0 h 442686"/>
              <a:gd name="connsiteX4" fmla="*/ 0 w 3352800"/>
              <a:gd name="connsiteY4" fmla="*/ 0 h 442686"/>
              <a:gd name="connsiteX0" fmla="*/ 0 w 3048000"/>
              <a:gd name="connsiteY0" fmla="*/ 1 h 442687"/>
              <a:gd name="connsiteX1" fmla="*/ 508000 w 3048000"/>
              <a:gd name="connsiteY1" fmla="*/ 442687 h 442687"/>
              <a:gd name="connsiteX2" fmla="*/ 2496457 w 3048000"/>
              <a:gd name="connsiteY2" fmla="*/ 442687 h 442687"/>
              <a:gd name="connsiteX3" fmla="*/ 3048000 w 3048000"/>
              <a:gd name="connsiteY3" fmla="*/ 0 h 442687"/>
              <a:gd name="connsiteX4" fmla="*/ 0 w 3048000"/>
              <a:gd name="connsiteY4" fmla="*/ 1 h 442687"/>
              <a:gd name="connsiteX0" fmla="*/ 0 w 2971800"/>
              <a:gd name="connsiteY0" fmla="*/ 1 h 442687"/>
              <a:gd name="connsiteX1" fmla="*/ 431800 w 2971800"/>
              <a:gd name="connsiteY1" fmla="*/ 442687 h 442687"/>
              <a:gd name="connsiteX2" fmla="*/ 2420257 w 2971800"/>
              <a:gd name="connsiteY2" fmla="*/ 442687 h 442687"/>
              <a:gd name="connsiteX3" fmla="*/ 2971800 w 2971800"/>
              <a:gd name="connsiteY3" fmla="*/ 0 h 442687"/>
              <a:gd name="connsiteX4" fmla="*/ 0 w 2971800"/>
              <a:gd name="connsiteY4" fmla="*/ 1 h 442687"/>
              <a:gd name="connsiteX0" fmla="*/ 0 w 2971800"/>
              <a:gd name="connsiteY0" fmla="*/ 1 h 457201"/>
              <a:gd name="connsiteX1" fmla="*/ 5334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76199 h 533400"/>
              <a:gd name="connsiteX4" fmla="*/ 0 w 2971800"/>
              <a:gd name="connsiteY4" fmla="*/ 0 h 533400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7620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0 h 533400"/>
              <a:gd name="connsiteX4" fmla="*/ 0 w 2971800"/>
              <a:gd name="connsiteY4" fmla="*/ 76200 h 5334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62200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383458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1800" h="457200">
                <a:moveTo>
                  <a:pt x="0" y="0"/>
                </a:moveTo>
                <a:lnTo>
                  <a:pt x="383458" y="457200"/>
                </a:lnTo>
                <a:lnTo>
                  <a:pt x="2588342" y="457200"/>
                </a:lnTo>
                <a:lnTo>
                  <a:pt x="29718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factorial()</a:t>
            </a:r>
          </a:p>
          <a:p>
            <a:pPr algn="ctr"/>
            <a:r>
              <a:rPr lang="en-US" dirty="0" smtClean="0"/>
              <a:t>N=3, Line=5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Factorial</a:t>
            </a:r>
          </a:p>
          <a:p>
            <a:r>
              <a:rPr lang="en-US" dirty="0" smtClean="0"/>
              <a:t>The factorial of a positive integer N is computed as the product of N with all positive integers less than or equal to N.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4! = 4 </a:t>
            </a:r>
            <a:r>
              <a:rPr lang="en-US" dirty="0" smtClean="0">
                <a:sym typeface="Symbol"/>
              </a:rPr>
              <a:t> 3  2  1 = 24</a:t>
            </a:r>
          </a:p>
          <a:p>
            <a:pPr>
              <a:buNone/>
            </a:pPr>
            <a:endParaRPr lang="en-US" dirty="0" smtClean="0">
              <a:sym typeface="Symbol"/>
            </a:endParaRPr>
          </a:p>
          <a:p>
            <a:pPr>
              <a:buNone/>
            </a:pPr>
            <a:r>
              <a:rPr lang="en-US" dirty="0" smtClean="0">
                <a:sym typeface="Symbol"/>
              </a:rPr>
              <a:t>	30! = 30  29  …  2  1 = 					    </a:t>
            </a:r>
            <a:r>
              <a:rPr lang="en-US" dirty="0" smtClean="0"/>
              <a:t>265252859812191058636308480000000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124200" y="533400"/>
            <a:ext cx="2971800" cy="3048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342900" indent="-342900">
              <a:buFont typeface="+mj-lt"/>
              <a:buAutoNum type="arabicPeriod"/>
            </a:pP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factorial(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N=2)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if (N == 1)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return 1;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} else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F = N *       	factorial(N-1);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return F;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1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Folded Corner 5"/>
          <p:cNvSpPr/>
          <p:nvPr/>
        </p:nvSpPr>
        <p:spPr>
          <a:xfrm>
            <a:off x="152400" y="533400"/>
            <a:ext cx="2667000" cy="3048000"/>
          </a:xfrm>
          <a:prstGeom prst="foldedCorner">
            <a:avLst>
              <a:gd name="adj" fmla="val 9163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04800" y="685800"/>
            <a:ext cx="2362200" cy="861774"/>
          </a:xfrm>
          <a:prstGeom prst="rect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void setup()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A = 10;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B = factorial(5);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( B 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1752600"/>
            <a:ext cx="2286000" cy="1477328"/>
          </a:xfrm>
          <a:prstGeom prst="rect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factorial(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if (N == 1)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return 1;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} else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F = N *       	factorial(N-1);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return F;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Trapezoid 7"/>
          <p:cNvSpPr/>
          <p:nvPr/>
        </p:nvSpPr>
        <p:spPr>
          <a:xfrm>
            <a:off x="6324600" y="533400"/>
            <a:ext cx="2667000" cy="6019800"/>
          </a:xfrm>
          <a:prstGeom prst="trapezoid">
            <a:avLst>
              <a:gd name="adj" fmla="val 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934200" y="152400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Call Stack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487912" y="152400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Executing Function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43151" y="152400"/>
            <a:ext cx="1774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Compiled Code</a:t>
            </a:r>
            <a:endParaRPr lang="en-US" dirty="0"/>
          </a:p>
        </p:txBody>
      </p:sp>
      <p:sp>
        <p:nvSpPr>
          <p:cNvPr id="13" name="Right Arrow 12"/>
          <p:cNvSpPr/>
          <p:nvPr/>
        </p:nvSpPr>
        <p:spPr>
          <a:xfrm>
            <a:off x="3276600" y="685800"/>
            <a:ext cx="304800" cy="228600"/>
          </a:xfrm>
          <a:prstGeom prst="rightArrow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477000" y="2667000"/>
            <a:ext cx="2362200" cy="609600"/>
          </a:xfrm>
          <a:custGeom>
            <a:avLst/>
            <a:gdLst>
              <a:gd name="connsiteX0" fmla="*/ 0 w 3048000"/>
              <a:gd name="connsiteY0" fmla="*/ 87086 h 449943"/>
              <a:gd name="connsiteX1" fmla="*/ 493486 w 3048000"/>
              <a:gd name="connsiteY1" fmla="*/ 449943 h 449943"/>
              <a:gd name="connsiteX2" fmla="*/ 2481943 w 3048000"/>
              <a:gd name="connsiteY2" fmla="*/ 449943 h 449943"/>
              <a:gd name="connsiteX3" fmla="*/ 3048000 w 3048000"/>
              <a:gd name="connsiteY3" fmla="*/ 0 h 449943"/>
              <a:gd name="connsiteX4" fmla="*/ 0 w 3048000"/>
              <a:gd name="connsiteY4" fmla="*/ 87086 h 449943"/>
              <a:gd name="connsiteX0" fmla="*/ 0 w 3062514"/>
              <a:gd name="connsiteY0" fmla="*/ 7257 h 449943"/>
              <a:gd name="connsiteX1" fmla="*/ 508000 w 3062514"/>
              <a:gd name="connsiteY1" fmla="*/ 449943 h 449943"/>
              <a:gd name="connsiteX2" fmla="*/ 2496457 w 3062514"/>
              <a:gd name="connsiteY2" fmla="*/ 449943 h 449943"/>
              <a:gd name="connsiteX3" fmla="*/ 3062514 w 3062514"/>
              <a:gd name="connsiteY3" fmla="*/ 0 h 449943"/>
              <a:gd name="connsiteX4" fmla="*/ 0 w 3062514"/>
              <a:gd name="connsiteY4" fmla="*/ 7257 h 449943"/>
              <a:gd name="connsiteX0" fmla="*/ 0 w 3352800"/>
              <a:gd name="connsiteY0" fmla="*/ 0 h 442686"/>
              <a:gd name="connsiteX1" fmla="*/ 508000 w 3352800"/>
              <a:gd name="connsiteY1" fmla="*/ 442686 h 442686"/>
              <a:gd name="connsiteX2" fmla="*/ 2496457 w 3352800"/>
              <a:gd name="connsiteY2" fmla="*/ 442686 h 442686"/>
              <a:gd name="connsiteX3" fmla="*/ 3352800 w 3352800"/>
              <a:gd name="connsiteY3" fmla="*/ 0 h 442686"/>
              <a:gd name="connsiteX4" fmla="*/ 0 w 3352800"/>
              <a:gd name="connsiteY4" fmla="*/ 0 h 442686"/>
              <a:gd name="connsiteX0" fmla="*/ 0 w 3048000"/>
              <a:gd name="connsiteY0" fmla="*/ 1 h 442687"/>
              <a:gd name="connsiteX1" fmla="*/ 508000 w 3048000"/>
              <a:gd name="connsiteY1" fmla="*/ 442687 h 442687"/>
              <a:gd name="connsiteX2" fmla="*/ 2496457 w 3048000"/>
              <a:gd name="connsiteY2" fmla="*/ 442687 h 442687"/>
              <a:gd name="connsiteX3" fmla="*/ 3048000 w 3048000"/>
              <a:gd name="connsiteY3" fmla="*/ 0 h 442687"/>
              <a:gd name="connsiteX4" fmla="*/ 0 w 3048000"/>
              <a:gd name="connsiteY4" fmla="*/ 1 h 442687"/>
              <a:gd name="connsiteX0" fmla="*/ 0 w 2971800"/>
              <a:gd name="connsiteY0" fmla="*/ 1 h 442687"/>
              <a:gd name="connsiteX1" fmla="*/ 431800 w 2971800"/>
              <a:gd name="connsiteY1" fmla="*/ 442687 h 442687"/>
              <a:gd name="connsiteX2" fmla="*/ 2420257 w 2971800"/>
              <a:gd name="connsiteY2" fmla="*/ 442687 h 442687"/>
              <a:gd name="connsiteX3" fmla="*/ 2971800 w 2971800"/>
              <a:gd name="connsiteY3" fmla="*/ 0 h 442687"/>
              <a:gd name="connsiteX4" fmla="*/ 0 w 2971800"/>
              <a:gd name="connsiteY4" fmla="*/ 1 h 442687"/>
              <a:gd name="connsiteX0" fmla="*/ 0 w 2971800"/>
              <a:gd name="connsiteY0" fmla="*/ 1 h 457201"/>
              <a:gd name="connsiteX1" fmla="*/ 5334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76199 h 533400"/>
              <a:gd name="connsiteX4" fmla="*/ 0 w 2971800"/>
              <a:gd name="connsiteY4" fmla="*/ 0 h 533400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7620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0 h 533400"/>
              <a:gd name="connsiteX4" fmla="*/ 0 w 2971800"/>
              <a:gd name="connsiteY4" fmla="*/ 76200 h 5334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62200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383458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1800" h="457200">
                <a:moveTo>
                  <a:pt x="0" y="0"/>
                </a:moveTo>
                <a:lnTo>
                  <a:pt x="383458" y="457200"/>
                </a:lnTo>
                <a:lnTo>
                  <a:pt x="2588342" y="457200"/>
                </a:lnTo>
                <a:lnTo>
                  <a:pt x="29718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setup()</a:t>
            </a:r>
          </a:p>
          <a:p>
            <a:pPr algn="ctr"/>
            <a:r>
              <a:rPr lang="en-US" dirty="0" smtClean="0"/>
              <a:t>A=10, Line=3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6400800" y="3276600"/>
            <a:ext cx="2590800" cy="3261659"/>
          </a:xfrm>
          <a:custGeom>
            <a:avLst/>
            <a:gdLst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33618 w 2272552"/>
              <a:gd name="connsiteY22" fmla="*/ 887506 h 5741894"/>
              <a:gd name="connsiteX23" fmla="*/ 2225488 w 2272552"/>
              <a:gd name="connsiteY23" fmla="*/ 632012 h 5741894"/>
              <a:gd name="connsiteX24" fmla="*/ 60512 w 2272552"/>
              <a:gd name="connsiteY24" fmla="*/ 497541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33618 w 2272552"/>
              <a:gd name="connsiteY22" fmla="*/ 887506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141194 w 2272552"/>
              <a:gd name="connsiteY12" fmla="*/ 3160059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64994 w 2272552"/>
              <a:gd name="connsiteY12" fmla="*/ 3160059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40341 w 2238934"/>
              <a:gd name="connsiteY4" fmla="*/ 4733365 h 5741894"/>
              <a:gd name="connsiteX5" fmla="*/ 2164976 w 2238934"/>
              <a:gd name="connsiteY5" fmla="*/ 4491318 h 5741894"/>
              <a:gd name="connsiteX6" fmla="*/ 40341 w 2238934"/>
              <a:gd name="connsiteY6" fmla="*/ 4289612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40341 w 2238934"/>
              <a:gd name="connsiteY4" fmla="*/ 4733365 h 5741894"/>
              <a:gd name="connsiteX5" fmla="*/ 2164976 w 2238934"/>
              <a:gd name="connsiteY5" fmla="*/ 4491318 h 5741894"/>
              <a:gd name="connsiteX6" fmla="*/ 31376 w 2238934"/>
              <a:gd name="connsiteY6" fmla="*/ 4379259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31376 w 2238934"/>
              <a:gd name="connsiteY4" fmla="*/ 4760259 h 5741894"/>
              <a:gd name="connsiteX5" fmla="*/ 2164976 w 2238934"/>
              <a:gd name="connsiteY5" fmla="*/ 4491318 h 5741894"/>
              <a:gd name="connsiteX6" fmla="*/ 31376 w 2238934"/>
              <a:gd name="connsiteY6" fmla="*/ 4379259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20171 w 2224741"/>
              <a:gd name="connsiteY0" fmla="*/ 5741894 h 5741894"/>
              <a:gd name="connsiteX1" fmla="*/ 2212041 w 2224741"/>
              <a:gd name="connsiteY1" fmla="*/ 5499847 h 5741894"/>
              <a:gd name="connsiteX2" fmla="*/ 87406 w 2224741"/>
              <a:gd name="connsiteY2" fmla="*/ 5217459 h 5741894"/>
              <a:gd name="connsiteX3" fmla="*/ 2212041 w 2224741"/>
              <a:gd name="connsiteY3" fmla="*/ 4988859 h 5741894"/>
              <a:gd name="connsiteX4" fmla="*/ 11206 w 2224741"/>
              <a:gd name="connsiteY4" fmla="*/ 4760259 h 5741894"/>
              <a:gd name="connsiteX5" fmla="*/ 2144806 w 2224741"/>
              <a:gd name="connsiteY5" fmla="*/ 4491318 h 5741894"/>
              <a:gd name="connsiteX6" fmla="*/ 11206 w 2224741"/>
              <a:gd name="connsiteY6" fmla="*/ 4379259 h 5741894"/>
              <a:gd name="connsiteX7" fmla="*/ 2091018 w 2224741"/>
              <a:gd name="connsiteY7" fmla="*/ 4061012 h 5741894"/>
              <a:gd name="connsiteX8" fmla="*/ 33618 w 2224741"/>
              <a:gd name="connsiteY8" fmla="*/ 3966883 h 5741894"/>
              <a:gd name="connsiteX9" fmla="*/ 2117912 w 2224741"/>
              <a:gd name="connsiteY9" fmla="*/ 3711388 h 5741894"/>
              <a:gd name="connsiteX10" fmla="*/ 11206 w 2224741"/>
              <a:gd name="connsiteY10" fmla="*/ 3541059 h 5741894"/>
              <a:gd name="connsiteX11" fmla="*/ 2158253 w 2224741"/>
              <a:gd name="connsiteY11" fmla="*/ 3294530 h 5741894"/>
              <a:gd name="connsiteX12" fmla="*/ 11206 w 2224741"/>
              <a:gd name="connsiteY12" fmla="*/ 3160059 h 5741894"/>
              <a:gd name="connsiteX13" fmla="*/ 2091018 w 2224741"/>
              <a:gd name="connsiteY13" fmla="*/ 2783541 h 5741894"/>
              <a:gd name="connsiteX14" fmla="*/ 20171 w 2224741"/>
              <a:gd name="connsiteY14" fmla="*/ 2635624 h 5741894"/>
              <a:gd name="connsiteX15" fmla="*/ 2131359 w 2224741"/>
              <a:gd name="connsiteY15" fmla="*/ 2191871 h 5741894"/>
              <a:gd name="connsiteX16" fmla="*/ 11206 w 2224741"/>
              <a:gd name="connsiteY16" fmla="*/ 2169459 h 5741894"/>
              <a:gd name="connsiteX17" fmla="*/ 2091018 w 2224741"/>
              <a:gd name="connsiteY17" fmla="*/ 1855694 h 5741894"/>
              <a:gd name="connsiteX18" fmla="*/ 11206 w 2224741"/>
              <a:gd name="connsiteY18" fmla="*/ 1712259 h 5741894"/>
              <a:gd name="connsiteX19" fmla="*/ 2077571 w 2224741"/>
              <a:gd name="connsiteY19" fmla="*/ 1492624 h 5741894"/>
              <a:gd name="connsiteX20" fmla="*/ 20171 w 2224741"/>
              <a:gd name="connsiteY20" fmla="*/ 1277471 h 5741894"/>
              <a:gd name="connsiteX21" fmla="*/ 2144806 w 2224741"/>
              <a:gd name="connsiteY21" fmla="*/ 1035424 h 5741894"/>
              <a:gd name="connsiteX22" fmla="*/ 11206 w 2224741"/>
              <a:gd name="connsiteY22" fmla="*/ 874059 h 5741894"/>
              <a:gd name="connsiteX23" fmla="*/ 2171700 w 2224741"/>
              <a:gd name="connsiteY23" fmla="*/ 632012 h 5741894"/>
              <a:gd name="connsiteX24" fmla="*/ 11206 w 2224741"/>
              <a:gd name="connsiteY24" fmla="*/ 416859 h 5741894"/>
              <a:gd name="connsiteX25" fmla="*/ 2131359 w 2224741"/>
              <a:gd name="connsiteY25" fmla="*/ 242047 h 5741894"/>
              <a:gd name="connsiteX26" fmla="*/ 6724 w 2224741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77571 w 2213535"/>
              <a:gd name="connsiteY19" fmla="*/ 1492624 h 5741894"/>
              <a:gd name="connsiteX20" fmla="*/ 20171 w 2213535"/>
              <a:gd name="connsiteY20" fmla="*/ 1277471 h 5741894"/>
              <a:gd name="connsiteX21" fmla="*/ 2144806 w 2213535"/>
              <a:gd name="connsiteY21" fmla="*/ 1035424 h 5741894"/>
              <a:gd name="connsiteX22" fmla="*/ 11206 w 2213535"/>
              <a:gd name="connsiteY22" fmla="*/ 874059 h 5741894"/>
              <a:gd name="connsiteX23" fmla="*/ 2171700 w 2213535"/>
              <a:gd name="connsiteY23" fmla="*/ 632012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77571 w 2213535"/>
              <a:gd name="connsiteY19" fmla="*/ 1492624 h 5741894"/>
              <a:gd name="connsiteX20" fmla="*/ 11206 w 2213535"/>
              <a:gd name="connsiteY20" fmla="*/ 1331259 h 5741894"/>
              <a:gd name="connsiteX21" fmla="*/ 2144806 w 2213535"/>
              <a:gd name="connsiteY21" fmla="*/ 1035424 h 5741894"/>
              <a:gd name="connsiteX22" fmla="*/ 11206 w 2213535"/>
              <a:gd name="connsiteY22" fmla="*/ 874059 h 5741894"/>
              <a:gd name="connsiteX23" fmla="*/ 2171700 w 2213535"/>
              <a:gd name="connsiteY23" fmla="*/ 632012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132853 w 2215029"/>
              <a:gd name="connsiteY15" fmla="*/ 2191871 h 5741894"/>
              <a:gd name="connsiteX16" fmla="*/ 12700 w 2215029"/>
              <a:gd name="connsiteY16" fmla="*/ 2169459 h 5741894"/>
              <a:gd name="connsiteX17" fmla="*/ 2092512 w 2215029"/>
              <a:gd name="connsiteY17" fmla="*/ 1855694 h 5741894"/>
              <a:gd name="connsiteX18" fmla="*/ 12700 w 2215029"/>
              <a:gd name="connsiteY18" fmla="*/ 17122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146300 w 2215029"/>
              <a:gd name="connsiteY21" fmla="*/ 1035424 h 5741894"/>
              <a:gd name="connsiteX22" fmla="*/ 12700 w 2215029"/>
              <a:gd name="connsiteY22" fmla="*/ 874059 h 5741894"/>
              <a:gd name="connsiteX23" fmla="*/ 2173194 w 2215029"/>
              <a:gd name="connsiteY23" fmla="*/ 632012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6147 w 2219511"/>
              <a:gd name="connsiteY0" fmla="*/ 5741894 h 5741894"/>
              <a:gd name="connsiteX1" fmla="*/ 2218017 w 2219511"/>
              <a:gd name="connsiteY1" fmla="*/ 5499847 h 5741894"/>
              <a:gd name="connsiteX2" fmla="*/ 17182 w 2219511"/>
              <a:gd name="connsiteY2" fmla="*/ 5217459 h 5741894"/>
              <a:gd name="connsiteX3" fmla="*/ 2218017 w 2219511"/>
              <a:gd name="connsiteY3" fmla="*/ 4988859 h 5741894"/>
              <a:gd name="connsiteX4" fmla="*/ 17182 w 2219511"/>
              <a:gd name="connsiteY4" fmla="*/ 4760259 h 5741894"/>
              <a:gd name="connsiteX5" fmla="*/ 2150782 w 2219511"/>
              <a:gd name="connsiteY5" fmla="*/ 4491318 h 5741894"/>
              <a:gd name="connsiteX6" fmla="*/ 17182 w 2219511"/>
              <a:gd name="connsiteY6" fmla="*/ 4379259 h 5741894"/>
              <a:gd name="connsiteX7" fmla="*/ 2096994 w 2219511"/>
              <a:gd name="connsiteY7" fmla="*/ 4061012 h 5741894"/>
              <a:gd name="connsiteX8" fmla="*/ 39594 w 2219511"/>
              <a:gd name="connsiteY8" fmla="*/ 3966883 h 5741894"/>
              <a:gd name="connsiteX9" fmla="*/ 2123888 w 2219511"/>
              <a:gd name="connsiteY9" fmla="*/ 3711388 h 5741894"/>
              <a:gd name="connsiteX10" fmla="*/ 17182 w 2219511"/>
              <a:gd name="connsiteY10" fmla="*/ 3541059 h 5741894"/>
              <a:gd name="connsiteX11" fmla="*/ 2164229 w 2219511"/>
              <a:gd name="connsiteY11" fmla="*/ 3294530 h 5741894"/>
              <a:gd name="connsiteX12" fmla="*/ 17182 w 2219511"/>
              <a:gd name="connsiteY12" fmla="*/ 3160059 h 5741894"/>
              <a:gd name="connsiteX13" fmla="*/ 2096994 w 2219511"/>
              <a:gd name="connsiteY13" fmla="*/ 2783541 h 5741894"/>
              <a:gd name="connsiteX14" fmla="*/ 26147 w 2219511"/>
              <a:gd name="connsiteY14" fmla="*/ 2635624 h 5741894"/>
              <a:gd name="connsiteX15" fmla="*/ 2137335 w 2219511"/>
              <a:gd name="connsiteY15" fmla="*/ 2191871 h 5741894"/>
              <a:gd name="connsiteX16" fmla="*/ 17182 w 2219511"/>
              <a:gd name="connsiteY16" fmla="*/ 2169459 h 5741894"/>
              <a:gd name="connsiteX17" fmla="*/ 2096994 w 2219511"/>
              <a:gd name="connsiteY17" fmla="*/ 1855694 h 5741894"/>
              <a:gd name="connsiteX18" fmla="*/ 17182 w 2219511"/>
              <a:gd name="connsiteY18" fmla="*/ 1712259 h 5741894"/>
              <a:gd name="connsiteX19" fmla="*/ 2074582 w 2219511"/>
              <a:gd name="connsiteY19" fmla="*/ 1559859 h 5741894"/>
              <a:gd name="connsiteX20" fmla="*/ 17182 w 2219511"/>
              <a:gd name="connsiteY20" fmla="*/ 1331259 h 5741894"/>
              <a:gd name="connsiteX21" fmla="*/ 2074582 w 2219511"/>
              <a:gd name="connsiteY21" fmla="*/ 1102659 h 5741894"/>
              <a:gd name="connsiteX22" fmla="*/ 17182 w 2219511"/>
              <a:gd name="connsiteY22" fmla="*/ 874059 h 5741894"/>
              <a:gd name="connsiteX23" fmla="*/ 2177676 w 2219511"/>
              <a:gd name="connsiteY23" fmla="*/ 632012 h 5741894"/>
              <a:gd name="connsiteX24" fmla="*/ 17182 w 2219511"/>
              <a:gd name="connsiteY24" fmla="*/ 416859 h 5741894"/>
              <a:gd name="connsiteX25" fmla="*/ 2137335 w 2219511"/>
              <a:gd name="connsiteY25" fmla="*/ 242047 h 5741894"/>
              <a:gd name="connsiteX26" fmla="*/ 12700 w 2219511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68606 w 2213535"/>
              <a:gd name="connsiteY17" fmla="*/ 19408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3218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146300 w 2215029"/>
              <a:gd name="connsiteY15" fmla="*/ 2474259 h 5741894"/>
              <a:gd name="connsiteX16" fmla="*/ 12700 w 2215029"/>
              <a:gd name="connsiteY16" fmla="*/ 2321859 h 5741894"/>
              <a:gd name="connsiteX17" fmla="*/ 2070100 w 2215029"/>
              <a:gd name="connsiteY17" fmla="*/ 20932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1993900 w 2215029"/>
              <a:gd name="connsiteY15" fmla="*/ 2474259 h 5741894"/>
              <a:gd name="connsiteX16" fmla="*/ 12700 w 2215029"/>
              <a:gd name="connsiteY16" fmla="*/ 2321859 h 5741894"/>
              <a:gd name="connsiteX17" fmla="*/ 2070100 w 2215029"/>
              <a:gd name="connsiteY17" fmla="*/ 20932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3218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3218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46300 w 2215029"/>
              <a:gd name="connsiteY25" fmla="*/ 264459 h 5741894"/>
              <a:gd name="connsiteX26" fmla="*/ 8218 w 2215029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1463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37353 w 2217270"/>
              <a:gd name="connsiteY8" fmla="*/ 3966883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068606 w 2213535"/>
              <a:gd name="connsiteY11" fmla="*/ 33124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068606 w 2213535"/>
              <a:gd name="connsiteY9" fmla="*/ 3845859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4074459 h 5741894"/>
              <a:gd name="connsiteX9" fmla="*/ 2068606 w 2213535"/>
              <a:gd name="connsiteY9" fmla="*/ 3845859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70100 w 2215029"/>
              <a:gd name="connsiteY7" fmla="*/ 4303059 h 5741894"/>
              <a:gd name="connsiteX8" fmla="*/ 12700 w 2215029"/>
              <a:gd name="connsiteY8" fmla="*/ 4074459 h 5741894"/>
              <a:gd name="connsiteX9" fmla="*/ 2070100 w 2215029"/>
              <a:gd name="connsiteY9" fmla="*/ 3845859 h 5741894"/>
              <a:gd name="connsiteX10" fmla="*/ 12700 w 2215029"/>
              <a:gd name="connsiteY10" fmla="*/ 3617259 h 5741894"/>
              <a:gd name="connsiteX11" fmla="*/ 2070100 w 2215029"/>
              <a:gd name="connsiteY11" fmla="*/ 3388659 h 5741894"/>
              <a:gd name="connsiteX12" fmla="*/ 12700 w 2215029"/>
              <a:gd name="connsiteY12" fmla="*/ 3160059 h 5741894"/>
              <a:gd name="connsiteX13" fmla="*/ 20701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531659 h 5741894"/>
              <a:gd name="connsiteX7" fmla="*/ 2070100 w 2215029"/>
              <a:gd name="connsiteY7" fmla="*/ 4303059 h 5741894"/>
              <a:gd name="connsiteX8" fmla="*/ 12700 w 2215029"/>
              <a:gd name="connsiteY8" fmla="*/ 4074459 h 5741894"/>
              <a:gd name="connsiteX9" fmla="*/ 2070100 w 2215029"/>
              <a:gd name="connsiteY9" fmla="*/ 3845859 h 5741894"/>
              <a:gd name="connsiteX10" fmla="*/ 12700 w 2215029"/>
              <a:gd name="connsiteY10" fmla="*/ 3617259 h 5741894"/>
              <a:gd name="connsiteX11" fmla="*/ 2070100 w 2215029"/>
              <a:gd name="connsiteY11" fmla="*/ 3388659 h 5741894"/>
              <a:gd name="connsiteX12" fmla="*/ 12700 w 2215029"/>
              <a:gd name="connsiteY12" fmla="*/ 3160059 h 5741894"/>
              <a:gd name="connsiteX13" fmla="*/ 20701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760259 h 5741894"/>
              <a:gd name="connsiteX5" fmla="*/ 2081306 w 2226235"/>
              <a:gd name="connsiteY5" fmla="*/ 46840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7602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081306 w 2226235"/>
              <a:gd name="connsiteY3" fmla="*/ 52174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446059 h 5741894"/>
              <a:gd name="connsiteX3" fmla="*/ 2081306 w 2226235"/>
              <a:gd name="connsiteY3" fmla="*/ 52174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13447 w 2063376"/>
              <a:gd name="connsiteY0" fmla="*/ 5741894 h 5741894"/>
              <a:gd name="connsiteX1" fmla="*/ 2061882 w 2063376"/>
              <a:gd name="connsiteY1" fmla="*/ 5598459 h 5741894"/>
              <a:gd name="connsiteX2" fmla="*/ 4482 w 2063376"/>
              <a:gd name="connsiteY2" fmla="*/ 5446059 h 5741894"/>
              <a:gd name="connsiteX3" fmla="*/ 2061882 w 2063376"/>
              <a:gd name="connsiteY3" fmla="*/ 5217459 h 5741894"/>
              <a:gd name="connsiteX4" fmla="*/ 4482 w 2063376"/>
              <a:gd name="connsiteY4" fmla="*/ 4988859 h 5741894"/>
              <a:gd name="connsiteX5" fmla="*/ 2061882 w 2063376"/>
              <a:gd name="connsiteY5" fmla="*/ 4760259 h 5741894"/>
              <a:gd name="connsiteX6" fmla="*/ 4482 w 2063376"/>
              <a:gd name="connsiteY6" fmla="*/ 4531659 h 5741894"/>
              <a:gd name="connsiteX7" fmla="*/ 2061882 w 2063376"/>
              <a:gd name="connsiteY7" fmla="*/ 4303059 h 5741894"/>
              <a:gd name="connsiteX8" fmla="*/ 4482 w 2063376"/>
              <a:gd name="connsiteY8" fmla="*/ 4074459 h 5741894"/>
              <a:gd name="connsiteX9" fmla="*/ 2061882 w 2063376"/>
              <a:gd name="connsiteY9" fmla="*/ 3845859 h 5741894"/>
              <a:gd name="connsiteX10" fmla="*/ 4482 w 2063376"/>
              <a:gd name="connsiteY10" fmla="*/ 3617259 h 5741894"/>
              <a:gd name="connsiteX11" fmla="*/ 2061882 w 2063376"/>
              <a:gd name="connsiteY11" fmla="*/ 3388659 h 5741894"/>
              <a:gd name="connsiteX12" fmla="*/ 4482 w 2063376"/>
              <a:gd name="connsiteY12" fmla="*/ 3160059 h 5741894"/>
              <a:gd name="connsiteX13" fmla="*/ 2061882 w 2063376"/>
              <a:gd name="connsiteY13" fmla="*/ 2931459 h 5741894"/>
              <a:gd name="connsiteX14" fmla="*/ 4482 w 2063376"/>
              <a:gd name="connsiteY14" fmla="*/ 2702859 h 5741894"/>
              <a:gd name="connsiteX15" fmla="*/ 2061882 w 2063376"/>
              <a:gd name="connsiteY15" fmla="*/ 2474259 h 5741894"/>
              <a:gd name="connsiteX16" fmla="*/ 4482 w 2063376"/>
              <a:gd name="connsiteY16" fmla="*/ 2245659 h 5741894"/>
              <a:gd name="connsiteX17" fmla="*/ 2061882 w 2063376"/>
              <a:gd name="connsiteY17" fmla="*/ 2017059 h 5741894"/>
              <a:gd name="connsiteX18" fmla="*/ 4482 w 2063376"/>
              <a:gd name="connsiteY18" fmla="*/ 1788459 h 5741894"/>
              <a:gd name="connsiteX19" fmla="*/ 2061882 w 2063376"/>
              <a:gd name="connsiteY19" fmla="*/ 1559859 h 5741894"/>
              <a:gd name="connsiteX20" fmla="*/ 4482 w 2063376"/>
              <a:gd name="connsiteY20" fmla="*/ 1331259 h 5741894"/>
              <a:gd name="connsiteX21" fmla="*/ 2061882 w 2063376"/>
              <a:gd name="connsiteY21" fmla="*/ 1102659 h 5741894"/>
              <a:gd name="connsiteX22" fmla="*/ 4482 w 2063376"/>
              <a:gd name="connsiteY22" fmla="*/ 874059 h 5741894"/>
              <a:gd name="connsiteX23" fmla="*/ 2061882 w 2063376"/>
              <a:gd name="connsiteY23" fmla="*/ 645459 h 5741894"/>
              <a:gd name="connsiteX24" fmla="*/ 4482 w 2063376"/>
              <a:gd name="connsiteY24" fmla="*/ 416859 h 5741894"/>
              <a:gd name="connsiteX25" fmla="*/ 2061882 w 2063376"/>
              <a:gd name="connsiteY25" fmla="*/ 188259 h 5741894"/>
              <a:gd name="connsiteX26" fmla="*/ 0 w 2063376"/>
              <a:gd name="connsiteY26" fmla="*/ 0 h 5741894"/>
              <a:gd name="connsiteX0" fmla="*/ 197971 w 2271806"/>
              <a:gd name="connsiteY0" fmla="*/ 5741894 h 5850965"/>
              <a:gd name="connsiteX1" fmla="*/ 341406 w 2271806"/>
              <a:gd name="connsiteY1" fmla="*/ 5827059 h 5850965"/>
              <a:gd name="connsiteX2" fmla="*/ 2246406 w 2271806"/>
              <a:gd name="connsiteY2" fmla="*/ 5598459 h 5850965"/>
              <a:gd name="connsiteX3" fmla="*/ 189006 w 2271806"/>
              <a:gd name="connsiteY3" fmla="*/ 5446059 h 5850965"/>
              <a:gd name="connsiteX4" fmla="*/ 2246406 w 2271806"/>
              <a:gd name="connsiteY4" fmla="*/ 5217459 h 5850965"/>
              <a:gd name="connsiteX5" fmla="*/ 189006 w 2271806"/>
              <a:gd name="connsiteY5" fmla="*/ 4988859 h 5850965"/>
              <a:gd name="connsiteX6" fmla="*/ 2246406 w 2271806"/>
              <a:gd name="connsiteY6" fmla="*/ 4760259 h 5850965"/>
              <a:gd name="connsiteX7" fmla="*/ 189006 w 2271806"/>
              <a:gd name="connsiteY7" fmla="*/ 4531659 h 5850965"/>
              <a:gd name="connsiteX8" fmla="*/ 2246406 w 2271806"/>
              <a:gd name="connsiteY8" fmla="*/ 4303059 h 5850965"/>
              <a:gd name="connsiteX9" fmla="*/ 189006 w 2271806"/>
              <a:gd name="connsiteY9" fmla="*/ 4074459 h 5850965"/>
              <a:gd name="connsiteX10" fmla="*/ 2246406 w 2271806"/>
              <a:gd name="connsiteY10" fmla="*/ 3845859 h 5850965"/>
              <a:gd name="connsiteX11" fmla="*/ 189006 w 2271806"/>
              <a:gd name="connsiteY11" fmla="*/ 3617259 h 5850965"/>
              <a:gd name="connsiteX12" fmla="*/ 2246406 w 2271806"/>
              <a:gd name="connsiteY12" fmla="*/ 3388659 h 5850965"/>
              <a:gd name="connsiteX13" fmla="*/ 189006 w 2271806"/>
              <a:gd name="connsiteY13" fmla="*/ 3160059 h 5850965"/>
              <a:gd name="connsiteX14" fmla="*/ 2246406 w 2271806"/>
              <a:gd name="connsiteY14" fmla="*/ 2931459 h 5850965"/>
              <a:gd name="connsiteX15" fmla="*/ 189006 w 2271806"/>
              <a:gd name="connsiteY15" fmla="*/ 2702859 h 5850965"/>
              <a:gd name="connsiteX16" fmla="*/ 2246406 w 2271806"/>
              <a:gd name="connsiteY16" fmla="*/ 2474259 h 5850965"/>
              <a:gd name="connsiteX17" fmla="*/ 189006 w 2271806"/>
              <a:gd name="connsiteY17" fmla="*/ 2245659 h 5850965"/>
              <a:gd name="connsiteX18" fmla="*/ 2246406 w 2271806"/>
              <a:gd name="connsiteY18" fmla="*/ 2017059 h 5850965"/>
              <a:gd name="connsiteX19" fmla="*/ 189006 w 2271806"/>
              <a:gd name="connsiteY19" fmla="*/ 1788459 h 5850965"/>
              <a:gd name="connsiteX20" fmla="*/ 2246406 w 2271806"/>
              <a:gd name="connsiteY20" fmla="*/ 1559859 h 5850965"/>
              <a:gd name="connsiteX21" fmla="*/ 189006 w 2271806"/>
              <a:gd name="connsiteY21" fmla="*/ 1331259 h 5850965"/>
              <a:gd name="connsiteX22" fmla="*/ 2246406 w 2271806"/>
              <a:gd name="connsiteY22" fmla="*/ 1102659 h 5850965"/>
              <a:gd name="connsiteX23" fmla="*/ 189006 w 2271806"/>
              <a:gd name="connsiteY23" fmla="*/ 874059 h 5850965"/>
              <a:gd name="connsiteX24" fmla="*/ 2246406 w 2271806"/>
              <a:gd name="connsiteY24" fmla="*/ 645459 h 5850965"/>
              <a:gd name="connsiteX25" fmla="*/ 189006 w 2271806"/>
              <a:gd name="connsiteY25" fmla="*/ 416859 h 5850965"/>
              <a:gd name="connsiteX26" fmla="*/ 2246406 w 2271806"/>
              <a:gd name="connsiteY26" fmla="*/ 188259 h 5850965"/>
              <a:gd name="connsiteX27" fmla="*/ 184524 w 2271806"/>
              <a:gd name="connsiteY27" fmla="*/ 0 h 5850965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80682 w 2138082"/>
              <a:gd name="connsiteY0" fmla="*/ 5750859 h 5852459"/>
              <a:gd name="connsiteX1" fmla="*/ 461682 w 2138082"/>
              <a:gd name="connsiteY1" fmla="*/ 5827059 h 5852459"/>
              <a:gd name="connsiteX2" fmla="*/ 2061882 w 2138082"/>
              <a:gd name="connsiteY2" fmla="*/ 5598459 h 5852459"/>
              <a:gd name="connsiteX3" fmla="*/ 4482 w 2138082"/>
              <a:gd name="connsiteY3" fmla="*/ 5446059 h 5852459"/>
              <a:gd name="connsiteX4" fmla="*/ 2061882 w 2138082"/>
              <a:gd name="connsiteY4" fmla="*/ 5217459 h 5852459"/>
              <a:gd name="connsiteX5" fmla="*/ 4482 w 2138082"/>
              <a:gd name="connsiteY5" fmla="*/ 4988859 h 5852459"/>
              <a:gd name="connsiteX6" fmla="*/ 2061882 w 2138082"/>
              <a:gd name="connsiteY6" fmla="*/ 4760259 h 5852459"/>
              <a:gd name="connsiteX7" fmla="*/ 4482 w 2138082"/>
              <a:gd name="connsiteY7" fmla="*/ 4531659 h 5852459"/>
              <a:gd name="connsiteX8" fmla="*/ 2061882 w 2138082"/>
              <a:gd name="connsiteY8" fmla="*/ 4303059 h 5852459"/>
              <a:gd name="connsiteX9" fmla="*/ 4482 w 2138082"/>
              <a:gd name="connsiteY9" fmla="*/ 4074459 h 5852459"/>
              <a:gd name="connsiteX10" fmla="*/ 2061882 w 2138082"/>
              <a:gd name="connsiteY10" fmla="*/ 3845859 h 5852459"/>
              <a:gd name="connsiteX11" fmla="*/ 4482 w 2138082"/>
              <a:gd name="connsiteY11" fmla="*/ 3617259 h 5852459"/>
              <a:gd name="connsiteX12" fmla="*/ 2061882 w 2138082"/>
              <a:gd name="connsiteY12" fmla="*/ 3388659 h 5852459"/>
              <a:gd name="connsiteX13" fmla="*/ 4482 w 2138082"/>
              <a:gd name="connsiteY13" fmla="*/ 3160059 h 5852459"/>
              <a:gd name="connsiteX14" fmla="*/ 2061882 w 2138082"/>
              <a:gd name="connsiteY14" fmla="*/ 2931459 h 5852459"/>
              <a:gd name="connsiteX15" fmla="*/ 4482 w 2138082"/>
              <a:gd name="connsiteY15" fmla="*/ 2702859 h 5852459"/>
              <a:gd name="connsiteX16" fmla="*/ 2061882 w 2138082"/>
              <a:gd name="connsiteY16" fmla="*/ 2474259 h 5852459"/>
              <a:gd name="connsiteX17" fmla="*/ 4482 w 2138082"/>
              <a:gd name="connsiteY17" fmla="*/ 2245659 h 5852459"/>
              <a:gd name="connsiteX18" fmla="*/ 2061882 w 2138082"/>
              <a:gd name="connsiteY18" fmla="*/ 2017059 h 5852459"/>
              <a:gd name="connsiteX19" fmla="*/ 4482 w 2138082"/>
              <a:gd name="connsiteY19" fmla="*/ 1788459 h 5852459"/>
              <a:gd name="connsiteX20" fmla="*/ 2061882 w 2138082"/>
              <a:gd name="connsiteY20" fmla="*/ 1559859 h 5852459"/>
              <a:gd name="connsiteX21" fmla="*/ 4482 w 2138082"/>
              <a:gd name="connsiteY21" fmla="*/ 1331259 h 5852459"/>
              <a:gd name="connsiteX22" fmla="*/ 2061882 w 2138082"/>
              <a:gd name="connsiteY22" fmla="*/ 1102659 h 5852459"/>
              <a:gd name="connsiteX23" fmla="*/ 4482 w 2138082"/>
              <a:gd name="connsiteY23" fmla="*/ 874059 h 5852459"/>
              <a:gd name="connsiteX24" fmla="*/ 2061882 w 2138082"/>
              <a:gd name="connsiteY24" fmla="*/ 645459 h 5852459"/>
              <a:gd name="connsiteX25" fmla="*/ 4482 w 2138082"/>
              <a:gd name="connsiteY25" fmla="*/ 416859 h 5852459"/>
              <a:gd name="connsiteX26" fmla="*/ 2061882 w 2138082"/>
              <a:gd name="connsiteY26" fmla="*/ 188259 h 5852459"/>
              <a:gd name="connsiteX27" fmla="*/ 0 w 2138082"/>
              <a:gd name="connsiteY27" fmla="*/ 0 h 5852459"/>
              <a:gd name="connsiteX0" fmla="*/ 80682 w 2138082"/>
              <a:gd name="connsiteY0" fmla="*/ 5750859 h 5776259"/>
              <a:gd name="connsiteX1" fmla="*/ 461682 w 2138082"/>
              <a:gd name="connsiteY1" fmla="*/ 5750859 h 5776259"/>
              <a:gd name="connsiteX2" fmla="*/ 2061882 w 2138082"/>
              <a:gd name="connsiteY2" fmla="*/ 5598459 h 5776259"/>
              <a:gd name="connsiteX3" fmla="*/ 4482 w 2138082"/>
              <a:gd name="connsiteY3" fmla="*/ 5446059 h 5776259"/>
              <a:gd name="connsiteX4" fmla="*/ 2061882 w 2138082"/>
              <a:gd name="connsiteY4" fmla="*/ 5217459 h 5776259"/>
              <a:gd name="connsiteX5" fmla="*/ 4482 w 2138082"/>
              <a:gd name="connsiteY5" fmla="*/ 4988859 h 5776259"/>
              <a:gd name="connsiteX6" fmla="*/ 2061882 w 2138082"/>
              <a:gd name="connsiteY6" fmla="*/ 4760259 h 5776259"/>
              <a:gd name="connsiteX7" fmla="*/ 4482 w 2138082"/>
              <a:gd name="connsiteY7" fmla="*/ 4531659 h 5776259"/>
              <a:gd name="connsiteX8" fmla="*/ 2061882 w 2138082"/>
              <a:gd name="connsiteY8" fmla="*/ 4303059 h 5776259"/>
              <a:gd name="connsiteX9" fmla="*/ 4482 w 2138082"/>
              <a:gd name="connsiteY9" fmla="*/ 4074459 h 5776259"/>
              <a:gd name="connsiteX10" fmla="*/ 2061882 w 2138082"/>
              <a:gd name="connsiteY10" fmla="*/ 3845859 h 5776259"/>
              <a:gd name="connsiteX11" fmla="*/ 4482 w 2138082"/>
              <a:gd name="connsiteY11" fmla="*/ 3617259 h 5776259"/>
              <a:gd name="connsiteX12" fmla="*/ 2061882 w 2138082"/>
              <a:gd name="connsiteY12" fmla="*/ 3388659 h 5776259"/>
              <a:gd name="connsiteX13" fmla="*/ 4482 w 2138082"/>
              <a:gd name="connsiteY13" fmla="*/ 3160059 h 5776259"/>
              <a:gd name="connsiteX14" fmla="*/ 2061882 w 2138082"/>
              <a:gd name="connsiteY14" fmla="*/ 2931459 h 5776259"/>
              <a:gd name="connsiteX15" fmla="*/ 4482 w 2138082"/>
              <a:gd name="connsiteY15" fmla="*/ 2702859 h 5776259"/>
              <a:gd name="connsiteX16" fmla="*/ 2061882 w 2138082"/>
              <a:gd name="connsiteY16" fmla="*/ 2474259 h 5776259"/>
              <a:gd name="connsiteX17" fmla="*/ 4482 w 2138082"/>
              <a:gd name="connsiteY17" fmla="*/ 2245659 h 5776259"/>
              <a:gd name="connsiteX18" fmla="*/ 2061882 w 2138082"/>
              <a:gd name="connsiteY18" fmla="*/ 2017059 h 5776259"/>
              <a:gd name="connsiteX19" fmla="*/ 4482 w 2138082"/>
              <a:gd name="connsiteY19" fmla="*/ 1788459 h 5776259"/>
              <a:gd name="connsiteX20" fmla="*/ 2061882 w 2138082"/>
              <a:gd name="connsiteY20" fmla="*/ 1559859 h 5776259"/>
              <a:gd name="connsiteX21" fmla="*/ 4482 w 2138082"/>
              <a:gd name="connsiteY21" fmla="*/ 1331259 h 5776259"/>
              <a:gd name="connsiteX22" fmla="*/ 2061882 w 2138082"/>
              <a:gd name="connsiteY22" fmla="*/ 1102659 h 5776259"/>
              <a:gd name="connsiteX23" fmla="*/ 4482 w 2138082"/>
              <a:gd name="connsiteY23" fmla="*/ 874059 h 5776259"/>
              <a:gd name="connsiteX24" fmla="*/ 2061882 w 2138082"/>
              <a:gd name="connsiteY24" fmla="*/ 645459 h 5776259"/>
              <a:gd name="connsiteX25" fmla="*/ 4482 w 2138082"/>
              <a:gd name="connsiteY25" fmla="*/ 416859 h 5776259"/>
              <a:gd name="connsiteX26" fmla="*/ 2061882 w 2138082"/>
              <a:gd name="connsiteY26" fmla="*/ 188259 h 5776259"/>
              <a:gd name="connsiteX27" fmla="*/ 0 w 2138082"/>
              <a:gd name="connsiteY27" fmla="*/ 0 h 5776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138082" h="5776259">
                <a:moveTo>
                  <a:pt x="80682" y="5750859"/>
                </a:moveTo>
                <a:cubicBezTo>
                  <a:pt x="80775" y="5750766"/>
                  <a:pt x="131482" y="5776259"/>
                  <a:pt x="461682" y="5750859"/>
                </a:cubicBezTo>
                <a:cubicBezTo>
                  <a:pt x="791882" y="5725459"/>
                  <a:pt x="2138082" y="5649259"/>
                  <a:pt x="2061882" y="5598459"/>
                </a:cubicBezTo>
                <a:cubicBezTo>
                  <a:pt x="1985682" y="5547659"/>
                  <a:pt x="4482" y="5509559"/>
                  <a:pt x="4482" y="5446059"/>
                </a:cubicBezTo>
                <a:cubicBezTo>
                  <a:pt x="4482" y="5382559"/>
                  <a:pt x="2061882" y="5293659"/>
                  <a:pt x="2061882" y="5217459"/>
                </a:cubicBezTo>
                <a:cubicBezTo>
                  <a:pt x="2061882" y="5141259"/>
                  <a:pt x="4482" y="5065059"/>
                  <a:pt x="4482" y="4988859"/>
                </a:cubicBezTo>
                <a:cubicBezTo>
                  <a:pt x="4482" y="4912659"/>
                  <a:pt x="2061882" y="4836459"/>
                  <a:pt x="2061882" y="4760259"/>
                </a:cubicBezTo>
                <a:cubicBezTo>
                  <a:pt x="2061882" y="4684059"/>
                  <a:pt x="4482" y="4607859"/>
                  <a:pt x="4482" y="4531659"/>
                </a:cubicBezTo>
                <a:cubicBezTo>
                  <a:pt x="4482" y="4455459"/>
                  <a:pt x="2061882" y="4379259"/>
                  <a:pt x="2061882" y="4303059"/>
                </a:cubicBezTo>
                <a:cubicBezTo>
                  <a:pt x="2061882" y="4226859"/>
                  <a:pt x="4482" y="4150659"/>
                  <a:pt x="4482" y="4074459"/>
                </a:cubicBezTo>
                <a:cubicBezTo>
                  <a:pt x="4482" y="3998259"/>
                  <a:pt x="2061882" y="3922059"/>
                  <a:pt x="2061882" y="3845859"/>
                </a:cubicBezTo>
                <a:cubicBezTo>
                  <a:pt x="2061882" y="3769659"/>
                  <a:pt x="4482" y="3693459"/>
                  <a:pt x="4482" y="3617259"/>
                </a:cubicBezTo>
                <a:cubicBezTo>
                  <a:pt x="4482" y="3541059"/>
                  <a:pt x="2061882" y="3464859"/>
                  <a:pt x="2061882" y="3388659"/>
                </a:cubicBezTo>
                <a:cubicBezTo>
                  <a:pt x="2061882" y="3312459"/>
                  <a:pt x="4482" y="3236259"/>
                  <a:pt x="4482" y="3160059"/>
                </a:cubicBezTo>
                <a:cubicBezTo>
                  <a:pt x="4482" y="3083859"/>
                  <a:pt x="2061882" y="3007659"/>
                  <a:pt x="2061882" y="2931459"/>
                </a:cubicBezTo>
                <a:cubicBezTo>
                  <a:pt x="2061882" y="2855259"/>
                  <a:pt x="4482" y="2779059"/>
                  <a:pt x="4482" y="2702859"/>
                </a:cubicBezTo>
                <a:cubicBezTo>
                  <a:pt x="4482" y="2626659"/>
                  <a:pt x="2061882" y="2550459"/>
                  <a:pt x="2061882" y="2474259"/>
                </a:cubicBezTo>
                <a:cubicBezTo>
                  <a:pt x="2061882" y="2398059"/>
                  <a:pt x="4482" y="2321859"/>
                  <a:pt x="4482" y="2245659"/>
                </a:cubicBezTo>
                <a:cubicBezTo>
                  <a:pt x="4482" y="2169459"/>
                  <a:pt x="2061882" y="2093259"/>
                  <a:pt x="2061882" y="2017059"/>
                </a:cubicBezTo>
                <a:cubicBezTo>
                  <a:pt x="2061882" y="1940859"/>
                  <a:pt x="4482" y="1864659"/>
                  <a:pt x="4482" y="1788459"/>
                </a:cubicBezTo>
                <a:cubicBezTo>
                  <a:pt x="4482" y="1712259"/>
                  <a:pt x="2061882" y="1636059"/>
                  <a:pt x="2061882" y="1559859"/>
                </a:cubicBezTo>
                <a:cubicBezTo>
                  <a:pt x="2061882" y="1483659"/>
                  <a:pt x="4482" y="1407459"/>
                  <a:pt x="4482" y="1331259"/>
                </a:cubicBezTo>
                <a:cubicBezTo>
                  <a:pt x="4482" y="1255059"/>
                  <a:pt x="2061882" y="1178859"/>
                  <a:pt x="2061882" y="1102659"/>
                </a:cubicBezTo>
                <a:cubicBezTo>
                  <a:pt x="2061882" y="1026459"/>
                  <a:pt x="4482" y="950259"/>
                  <a:pt x="4482" y="874059"/>
                </a:cubicBezTo>
                <a:cubicBezTo>
                  <a:pt x="4482" y="797859"/>
                  <a:pt x="2061882" y="721659"/>
                  <a:pt x="2061882" y="645459"/>
                </a:cubicBezTo>
                <a:cubicBezTo>
                  <a:pt x="2061882" y="569259"/>
                  <a:pt x="4482" y="493059"/>
                  <a:pt x="4482" y="416859"/>
                </a:cubicBezTo>
                <a:cubicBezTo>
                  <a:pt x="4482" y="340659"/>
                  <a:pt x="2062629" y="257735"/>
                  <a:pt x="2061882" y="188259"/>
                </a:cubicBezTo>
                <a:cubicBezTo>
                  <a:pt x="2061135" y="118783"/>
                  <a:pt x="1062317" y="79562"/>
                  <a:pt x="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6477000" y="2057400"/>
            <a:ext cx="2362200" cy="609600"/>
          </a:xfrm>
          <a:custGeom>
            <a:avLst/>
            <a:gdLst>
              <a:gd name="connsiteX0" fmla="*/ 0 w 3048000"/>
              <a:gd name="connsiteY0" fmla="*/ 87086 h 449943"/>
              <a:gd name="connsiteX1" fmla="*/ 493486 w 3048000"/>
              <a:gd name="connsiteY1" fmla="*/ 449943 h 449943"/>
              <a:gd name="connsiteX2" fmla="*/ 2481943 w 3048000"/>
              <a:gd name="connsiteY2" fmla="*/ 449943 h 449943"/>
              <a:gd name="connsiteX3" fmla="*/ 3048000 w 3048000"/>
              <a:gd name="connsiteY3" fmla="*/ 0 h 449943"/>
              <a:gd name="connsiteX4" fmla="*/ 0 w 3048000"/>
              <a:gd name="connsiteY4" fmla="*/ 87086 h 449943"/>
              <a:gd name="connsiteX0" fmla="*/ 0 w 3062514"/>
              <a:gd name="connsiteY0" fmla="*/ 7257 h 449943"/>
              <a:gd name="connsiteX1" fmla="*/ 508000 w 3062514"/>
              <a:gd name="connsiteY1" fmla="*/ 449943 h 449943"/>
              <a:gd name="connsiteX2" fmla="*/ 2496457 w 3062514"/>
              <a:gd name="connsiteY2" fmla="*/ 449943 h 449943"/>
              <a:gd name="connsiteX3" fmla="*/ 3062514 w 3062514"/>
              <a:gd name="connsiteY3" fmla="*/ 0 h 449943"/>
              <a:gd name="connsiteX4" fmla="*/ 0 w 3062514"/>
              <a:gd name="connsiteY4" fmla="*/ 7257 h 449943"/>
              <a:gd name="connsiteX0" fmla="*/ 0 w 3352800"/>
              <a:gd name="connsiteY0" fmla="*/ 0 h 442686"/>
              <a:gd name="connsiteX1" fmla="*/ 508000 w 3352800"/>
              <a:gd name="connsiteY1" fmla="*/ 442686 h 442686"/>
              <a:gd name="connsiteX2" fmla="*/ 2496457 w 3352800"/>
              <a:gd name="connsiteY2" fmla="*/ 442686 h 442686"/>
              <a:gd name="connsiteX3" fmla="*/ 3352800 w 3352800"/>
              <a:gd name="connsiteY3" fmla="*/ 0 h 442686"/>
              <a:gd name="connsiteX4" fmla="*/ 0 w 3352800"/>
              <a:gd name="connsiteY4" fmla="*/ 0 h 442686"/>
              <a:gd name="connsiteX0" fmla="*/ 0 w 3048000"/>
              <a:gd name="connsiteY0" fmla="*/ 1 h 442687"/>
              <a:gd name="connsiteX1" fmla="*/ 508000 w 3048000"/>
              <a:gd name="connsiteY1" fmla="*/ 442687 h 442687"/>
              <a:gd name="connsiteX2" fmla="*/ 2496457 w 3048000"/>
              <a:gd name="connsiteY2" fmla="*/ 442687 h 442687"/>
              <a:gd name="connsiteX3" fmla="*/ 3048000 w 3048000"/>
              <a:gd name="connsiteY3" fmla="*/ 0 h 442687"/>
              <a:gd name="connsiteX4" fmla="*/ 0 w 3048000"/>
              <a:gd name="connsiteY4" fmla="*/ 1 h 442687"/>
              <a:gd name="connsiteX0" fmla="*/ 0 w 2971800"/>
              <a:gd name="connsiteY0" fmla="*/ 1 h 442687"/>
              <a:gd name="connsiteX1" fmla="*/ 431800 w 2971800"/>
              <a:gd name="connsiteY1" fmla="*/ 442687 h 442687"/>
              <a:gd name="connsiteX2" fmla="*/ 2420257 w 2971800"/>
              <a:gd name="connsiteY2" fmla="*/ 442687 h 442687"/>
              <a:gd name="connsiteX3" fmla="*/ 2971800 w 2971800"/>
              <a:gd name="connsiteY3" fmla="*/ 0 h 442687"/>
              <a:gd name="connsiteX4" fmla="*/ 0 w 2971800"/>
              <a:gd name="connsiteY4" fmla="*/ 1 h 442687"/>
              <a:gd name="connsiteX0" fmla="*/ 0 w 2971800"/>
              <a:gd name="connsiteY0" fmla="*/ 1 h 457201"/>
              <a:gd name="connsiteX1" fmla="*/ 5334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76199 h 533400"/>
              <a:gd name="connsiteX4" fmla="*/ 0 w 2971800"/>
              <a:gd name="connsiteY4" fmla="*/ 0 h 533400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7620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0 h 533400"/>
              <a:gd name="connsiteX4" fmla="*/ 0 w 2971800"/>
              <a:gd name="connsiteY4" fmla="*/ 76200 h 5334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62200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383458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1800" h="457200">
                <a:moveTo>
                  <a:pt x="0" y="0"/>
                </a:moveTo>
                <a:lnTo>
                  <a:pt x="383458" y="457200"/>
                </a:lnTo>
                <a:lnTo>
                  <a:pt x="2588342" y="457200"/>
                </a:lnTo>
                <a:lnTo>
                  <a:pt x="29718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factorial()</a:t>
            </a:r>
          </a:p>
          <a:p>
            <a:pPr algn="ctr"/>
            <a:r>
              <a:rPr lang="en-US" dirty="0" smtClean="0"/>
              <a:t>N=5, Line=5</a:t>
            </a:r>
            <a:endParaRPr lang="en-US" dirty="0"/>
          </a:p>
        </p:txBody>
      </p:sp>
      <p:sp>
        <p:nvSpPr>
          <p:cNvPr id="17" name="Freeform 16"/>
          <p:cNvSpPr/>
          <p:nvPr/>
        </p:nvSpPr>
        <p:spPr>
          <a:xfrm>
            <a:off x="6477000" y="1447800"/>
            <a:ext cx="2362200" cy="609600"/>
          </a:xfrm>
          <a:custGeom>
            <a:avLst/>
            <a:gdLst>
              <a:gd name="connsiteX0" fmla="*/ 0 w 3048000"/>
              <a:gd name="connsiteY0" fmla="*/ 87086 h 449943"/>
              <a:gd name="connsiteX1" fmla="*/ 493486 w 3048000"/>
              <a:gd name="connsiteY1" fmla="*/ 449943 h 449943"/>
              <a:gd name="connsiteX2" fmla="*/ 2481943 w 3048000"/>
              <a:gd name="connsiteY2" fmla="*/ 449943 h 449943"/>
              <a:gd name="connsiteX3" fmla="*/ 3048000 w 3048000"/>
              <a:gd name="connsiteY3" fmla="*/ 0 h 449943"/>
              <a:gd name="connsiteX4" fmla="*/ 0 w 3048000"/>
              <a:gd name="connsiteY4" fmla="*/ 87086 h 449943"/>
              <a:gd name="connsiteX0" fmla="*/ 0 w 3062514"/>
              <a:gd name="connsiteY0" fmla="*/ 7257 h 449943"/>
              <a:gd name="connsiteX1" fmla="*/ 508000 w 3062514"/>
              <a:gd name="connsiteY1" fmla="*/ 449943 h 449943"/>
              <a:gd name="connsiteX2" fmla="*/ 2496457 w 3062514"/>
              <a:gd name="connsiteY2" fmla="*/ 449943 h 449943"/>
              <a:gd name="connsiteX3" fmla="*/ 3062514 w 3062514"/>
              <a:gd name="connsiteY3" fmla="*/ 0 h 449943"/>
              <a:gd name="connsiteX4" fmla="*/ 0 w 3062514"/>
              <a:gd name="connsiteY4" fmla="*/ 7257 h 449943"/>
              <a:gd name="connsiteX0" fmla="*/ 0 w 3352800"/>
              <a:gd name="connsiteY0" fmla="*/ 0 h 442686"/>
              <a:gd name="connsiteX1" fmla="*/ 508000 w 3352800"/>
              <a:gd name="connsiteY1" fmla="*/ 442686 h 442686"/>
              <a:gd name="connsiteX2" fmla="*/ 2496457 w 3352800"/>
              <a:gd name="connsiteY2" fmla="*/ 442686 h 442686"/>
              <a:gd name="connsiteX3" fmla="*/ 3352800 w 3352800"/>
              <a:gd name="connsiteY3" fmla="*/ 0 h 442686"/>
              <a:gd name="connsiteX4" fmla="*/ 0 w 3352800"/>
              <a:gd name="connsiteY4" fmla="*/ 0 h 442686"/>
              <a:gd name="connsiteX0" fmla="*/ 0 w 3048000"/>
              <a:gd name="connsiteY0" fmla="*/ 1 h 442687"/>
              <a:gd name="connsiteX1" fmla="*/ 508000 w 3048000"/>
              <a:gd name="connsiteY1" fmla="*/ 442687 h 442687"/>
              <a:gd name="connsiteX2" fmla="*/ 2496457 w 3048000"/>
              <a:gd name="connsiteY2" fmla="*/ 442687 h 442687"/>
              <a:gd name="connsiteX3" fmla="*/ 3048000 w 3048000"/>
              <a:gd name="connsiteY3" fmla="*/ 0 h 442687"/>
              <a:gd name="connsiteX4" fmla="*/ 0 w 3048000"/>
              <a:gd name="connsiteY4" fmla="*/ 1 h 442687"/>
              <a:gd name="connsiteX0" fmla="*/ 0 w 2971800"/>
              <a:gd name="connsiteY0" fmla="*/ 1 h 442687"/>
              <a:gd name="connsiteX1" fmla="*/ 431800 w 2971800"/>
              <a:gd name="connsiteY1" fmla="*/ 442687 h 442687"/>
              <a:gd name="connsiteX2" fmla="*/ 2420257 w 2971800"/>
              <a:gd name="connsiteY2" fmla="*/ 442687 h 442687"/>
              <a:gd name="connsiteX3" fmla="*/ 2971800 w 2971800"/>
              <a:gd name="connsiteY3" fmla="*/ 0 h 442687"/>
              <a:gd name="connsiteX4" fmla="*/ 0 w 2971800"/>
              <a:gd name="connsiteY4" fmla="*/ 1 h 442687"/>
              <a:gd name="connsiteX0" fmla="*/ 0 w 2971800"/>
              <a:gd name="connsiteY0" fmla="*/ 1 h 457201"/>
              <a:gd name="connsiteX1" fmla="*/ 5334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76199 h 533400"/>
              <a:gd name="connsiteX4" fmla="*/ 0 w 2971800"/>
              <a:gd name="connsiteY4" fmla="*/ 0 h 533400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7620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0 h 533400"/>
              <a:gd name="connsiteX4" fmla="*/ 0 w 2971800"/>
              <a:gd name="connsiteY4" fmla="*/ 76200 h 5334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62200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383458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1800" h="457200">
                <a:moveTo>
                  <a:pt x="0" y="0"/>
                </a:moveTo>
                <a:lnTo>
                  <a:pt x="383458" y="457200"/>
                </a:lnTo>
                <a:lnTo>
                  <a:pt x="2588342" y="457200"/>
                </a:lnTo>
                <a:lnTo>
                  <a:pt x="29718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factorial()</a:t>
            </a:r>
          </a:p>
          <a:p>
            <a:pPr algn="ctr"/>
            <a:r>
              <a:rPr lang="en-US" dirty="0" smtClean="0"/>
              <a:t>N=4, Line=5</a:t>
            </a:r>
            <a:endParaRPr lang="en-US" dirty="0"/>
          </a:p>
        </p:txBody>
      </p:sp>
      <p:sp>
        <p:nvSpPr>
          <p:cNvPr id="18" name="Freeform 17"/>
          <p:cNvSpPr/>
          <p:nvPr/>
        </p:nvSpPr>
        <p:spPr>
          <a:xfrm>
            <a:off x="6477000" y="838200"/>
            <a:ext cx="2362200" cy="609600"/>
          </a:xfrm>
          <a:custGeom>
            <a:avLst/>
            <a:gdLst>
              <a:gd name="connsiteX0" fmla="*/ 0 w 3048000"/>
              <a:gd name="connsiteY0" fmla="*/ 87086 h 449943"/>
              <a:gd name="connsiteX1" fmla="*/ 493486 w 3048000"/>
              <a:gd name="connsiteY1" fmla="*/ 449943 h 449943"/>
              <a:gd name="connsiteX2" fmla="*/ 2481943 w 3048000"/>
              <a:gd name="connsiteY2" fmla="*/ 449943 h 449943"/>
              <a:gd name="connsiteX3" fmla="*/ 3048000 w 3048000"/>
              <a:gd name="connsiteY3" fmla="*/ 0 h 449943"/>
              <a:gd name="connsiteX4" fmla="*/ 0 w 3048000"/>
              <a:gd name="connsiteY4" fmla="*/ 87086 h 449943"/>
              <a:gd name="connsiteX0" fmla="*/ 0 w 3062514"/>
              <a:gd name="connsiteY0" fmla="*/ 7257 h 449943"/>
              <a:gd name="connsiteX1" fmla="*/ 508000 w 3062514"/>
              <a:gd name="connsiteY1" fmla="*/ 449943 h 449943"/>
              <a:gd name="connsiteX2" fmla="*/ 2496457 w 3062514"/>
              <a:gd name="connsiteY2" fmla="*/ 449943 h 449943"/>
              <a:gd name="connsiteX3" fmla="*/ 3062514 w 3062514"/>
              <a:gd name="connsiteY3" fmla="*/ 0 h 449943"/>
              <a:gd name="connsiteX4" fmla="*/ 0 w 3062514"/>
              <a:gd name="connsiteY4" fmla="*/ 7257 h 449943"/>
              <a:gd name="connsiteX0" fmla="*/ 0 w 3352800"/>
              <a:gd name="connsiteY0" fmla="*/ 0 h 442686"/>
              <a:gd name="connsiteX1" fmla="*/ 508000 w 3352800"/>
              <a:gd name="connsiteY1" fmla="*/ 442686 h 442686"/>
              <a:gd name="connsiteX2" fmla="*/ 2496457 w 3352800"/>
              <a:gd name="connsiteY2" fmla="*/ 442686 h 442686"/>
              <a:gd name="connsiteX3" fmla="*/ 3352800 w 3352800"/>
              <a:gd name="connsiteY3" fmla="*/ 0 h 442686"/>
              <a:gd name="connsiteX4" fmla="*/ 0 w 3352800"/>
              <a:gd name="connsiteY4" fmla="*/ 0 h 442686"/>
              <a:gd name="connsiteX0" fmla="*/ 0 w 3048000"/>
              <a:gd name="connsiteY0" fmla="*/ 1 h 442687"/>
              <a:gd name="connsiteX1" fmla="*/ 508000 w 3048000"/>
              <a:gd name="connsiteY1" fmla="*/ 442687 h 442687"/>
              <a:gd name="connsiteX2" fmla="*/ 2496457 w 3048000"/>
              <a:gd name="connsiteY2" fmla="*/ 442687 h 442687"/>
              <a:gd name="connsiteX3" fmla="*/ 3048000 w 3048000"/>
              <a:gd name="connsiteY3" fmla="*/ 0 h 442687"/>
              <a:gd name="connsiteX4" fmla="*/ 0 w 3048000"/>
              <a:gd name="connsiteY4" fmla="*/ 1 h 442687"/>
              <a:gd name="connsiteX0" fmla="*/ 0 w 2971800"/>
              <a:gd name="connsiteY0" fmla="*/ 1 h 442687"/>
              <a:gd name="connsiteX1" fmla="*/ 431800 w 2971800"/>
              <a:gd name="connsiteY1" fmla="*/ 442687 h 442687"/>
              <a:gd name="connsiteX2" fmla="*/ 2420257 w 2971800"/>
              <a:gd name="connsiteY2" fmla="*/ 442687 h 442687"/>
              <a:gd name="connsiteX3" fmla="*/ 2971800 w 2971800"/>
              <a:gd name="connsiteY3" fmla="*/ 0 h 442687"/>
              <a:gd name="connsiteX4" fmla="*/ 0 w 2971800"/>
              <a:gd name="connsiteY4" fmla="*/ 1 h 442687"/>
              <a:gd name="connsiteX0" fmla="*/ 0 w 2971800"/>
              <a:gd name="connsiteY0" fmla="*/ 1 h 457201"/>
              <a:gd name="connsiteX1" fmla="*/ 5334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76199 h 533400"/>
              <a:gd name="connsiteX4" fmla="*/ 0 w 2971800"/>
              <a:gd name="connsiteY4" fmla="*/ 0 h 533400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7620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0 h 533400"/>
              <a:gd name="connsiteX4" fmla="*/ 0 w 2971800"/>
              <a:gd name="connsiteY4" fmla="*/ 76200 h 5334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62200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383458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1800" h="457200">
                <a:moveTo>
                  <a:pt x="0" y="0"/>
                </a:moveTo>
                <a:lnTo>
                  <a:pt x="383458" y="457200"/>
                </a:lnTo>
                <a:lnTo>
                  <a:pt x="2588342" y="457200"/>
                </a:lnTo>
                <a:lnTo>
                  <a:pt x="29718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factorial()</a:t>
            </a:r>
          </a:p>
          <a:p>
            <a:pPr algn="ctr"/>
            <a:r>
              <a:rPr lang="en-US" dirty="0" smtClean="0"/>
              <a:t>N=3, Line=5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124200" y="533400"/>
            <a:ext cx="2971800" cy="3048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342900" indent="-342900">
              <a:buFont typeface="+mj-lt"/>
              <a:buAutoNum type="arabicPeriod"/>
            </a:pP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factorial(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N=2)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if (N == 1)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return 1;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} else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F = N *       	factorial(N-1);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return F;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1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Folded Corner 5"/>
          <p:cNvSpPr/>
          <p:nvPr/>
        </p:nvSpPr>
        <p:spPr>
          <a:xfrm>
            <a:off x="152400" y="533400"/>
            <a:ext cx="2667000" cy="3048000"/>
          </a:xfrm>
          <a:prstGeom prst="foldedCorner">
            <a:avLst>
              <a:gd name="adj" fmla="val 9163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04800" y="685800"/>
            <a:ext cx="2362200" cy="861774"/>
          </a:xfrm>
          <a:prstGeom prst="rect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void setup()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A = 10;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B = factorial(5);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( B 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1752600"/>
            <a:ext cx="2286000" cy="1477328"/>
          </a:xfrm>
          <a:prstGeom prst="rect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factorial(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if (N == 1)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return 1;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} else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F = N *       	factorial(N-1);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return F;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Trapezoid 7"/>
          <p:cNvSpPr/>
          <p:nvPr/>
        </p:nvSpPr>
        <p:spPr>
          <a:xfrm>
            <a:off x="6324600" y="533400"/>
            <a:ext cx="2667000" cy="6019800"/>
          </a:xfrm>
          <a:prstGeom prst="trapezoid">
            <a:avLst>
              <a:gd name="adj" fmla="val 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934200" y="152400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Call Stack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487912" y="152400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Executing Function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43151" y="152400"/>
            <a:ext cx="1774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Compiled Code</a:t>
            </a:r>
            <a:endParaRPr lang="en-US" dirty="0"/>
          </a:p>
        </p:txBody>
      </p:sp>
      <p:sp>
        <p:nvSpPr>
          <p:cNvPr id="13" name="Right Arrow 12"/>
          <p:cNvSpPr/>
          <p:nvPr/>
        </p:nvSpPr>
        <p:spPr>
          <a:xfrm>
            <a:off x="3276600" y="1524000"/>
            <a:ext cx="304800" cy="228600"/>
          </a:xfrm>
          <a:prstGeom prst="rightArrow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477000" y="2667000"/>
            <a:ext cx="2362200" cy="609600"/>
          </a:xfrm>
          <a:custGeom>
            <a:avLst/>
            <a:gdLst>
              <a:gd name="connsiteX0" fmla="*/ 0 w 3048000"/>
              <a:gd name="connsiteY0" fmla="*/ 87086 h 449943"/>
              <a:gd name="connsiteX1" fmla="*/ 493486 w 3048000"/>
              <a:gd name="connsiteY1" fmla="*/ 449943 h 449943"/>
              <a:gd name="connsiteX2" fmla="*/ 2481943 w 3048000"/>
              <a:gd name="connsiteY2" fmla="*/ 449943 h 449943"/>
              <a:gd name="connsiteX3" fmla="*/ 3048000 w 3048000"/>
              <a:gd name="connsiteY3" fmla="*/ 0 h 449943"/>
              <a:gd name="connsiteX4" fmla="*/ 0 w 3048000"/>
              <a:gd name="connsiteY4" fmla="*/ 87086 h 449943"/>
              <a:gd name="connsiteX0" fmla="*/ 0 w 3062514"/>
              <a:gd name="connsiteY0" fmla="*/ 7257 h 449943"/>
              <a:gd name="connsiteX1" fmla="*/ 508000 w 3062514"/>
              <a:gd name="connsiteY1" fmla="*/ 449943 h 449943"/>
              <a:gd name="connsiteX2" fmla="*/ 2496457 w 3062514"/>
              <a:gd name="connsiteY2" fmla="*/ 449943 h 449943"/>
              <a:gd name="connsiteX3" fmla="*/ 3062514 w 3062514"/>
              <a:gd name="connsiteY3" fmla="*/ 0 h 449943"/>
              <a:gd name="connsiteX4" fmla="*/ 0 w 3062514"/>
              <a:gd name="connsiteY4" fmla="*/ 7257 h 449943"/>
              <a:gd name="connsiteX0" fmla="*/ 0 w 3352800"/>
              <a:gd name="connsiteY0" fmla="*/ 0 h 442686"/>
              <a:gd name="connsiteX1" fmla="*/ 508000 w 3352800"/>
              <a:gd name="connsiteY1" fmla="*/ 442686 h 442686"/>
              <a:gd name="connsiteX2" fmla="*/ 2496457 w 3352800"/>
              <a:gd name="connsiteY2" fmla="*/ 442686 h 442686"/>
              <a:gd name="connsiteX3" fmla="*/ 3352800 w 3352800"/>
              <a:gd name="connsiteY3" fmla="*/ 0 h 442686"/>
              <a:gd name="connsiteX4" fmla="*/ 0 w 3352800"/>
              <a:gd name="connsiteY4" fmla="*/ 0 h 442686"/>
              <a:gd name="connsiteX0" fmla="*/ 0 w 3048000"/>
              <a:gd name="connsiteY0" fmla="*/ 1 h 442687"/>
              <a:gd name="connsiteX1" fmla="*/ 508000 w 3048000"/>
              <a:gd name="connsiteY1" fmla="*/ 442687 h 442687"/>
              <a:gd name="connsiteX2" fmla="*/ 2496457 w 3048000"/>
              <a:gd name="connsiteY2" fmla="*/ 442687 h 442687"/>
              <a:gd name="connsiteX3" fmla="*/ 3048000 w 3048000"/>
              <a:gd name="connsiteY3" fmla="*/ 0 h 442687"/>
              <a:gd name="connsiteX4" fmla="*/ 0 w 3048000"/>
              <a:gd name="connsiteY4" fmla="*/ 1 h 442687"/>
              <a:gd name="connsiteX0" fmla="*/ 0 w 2971800"/>
              <a:gd name="connsiteY0" fmla="*/ 1 h 442687"/>
              <a:gd name="connsiteX1" fmla="*/ 431800 w 2971800"/>
              <a:gd name="connsiteY1" fmla="*/ 442687 h 442687"/>
              <a:gd name="connsiteX2" fmla="*/ 2420257 w 2971800"/>
              <a:gd name="connsiteY2" fmla="*/ 442687 h 442687"/>
              <a:gd name="connsiteX3" fmla="*/ 2971800 w 2971800"/>
              <a:gd name="connsiteY3" fmla="*/ 0 h 442687"/>
              <a:gd name="connsiteX4" fmla="*/ 0 w 2971800"/>
              <a:gd name="connsiteY4" fmla="*/ 1 h 442687"/>
              <a:gd name="connsiteX0" fmla="*/ 0 w 2971800"/>
              <a:gd name="connsiteY0" fmla="*/ 1 h 457201"/>
              <a:gd name="connsiteX1" fmla="*/ 5334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76199 h 533400"/>
              <a:gd name="connsiteX4" fmla="*/ 0 w 2971800"/>
              <a:gd name="connsiteY4" fmla="*/ 0 h 533400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7620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0 h 533400"/>
              <a:gd name="connsiteX4" fmla="*/ 0 w 2971800"/>
              <a:gd name="connsiteY4" fmla="*/ 76200 h 5334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62200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383458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1800" h="457200">
                <a:moveTo>
                  <a:pt x="0" y="0"/>
                </a:moveTo>
                <a:lnTo>
                  <a:pt x="383458" y="457200"/>
                </a:lnTo>
                <a:lnTo>
                  <a:pt x="2588342" y="457200"/>
                </a:lnTo>
                <a:lnTo>
                  <a:pt x="29718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setup()</a:t>
            </a:r>
          </a:p>
          <a:p>
            <a:pPr algn="ctr"/>
            <a:r>
              <a:rPr lang="en-US" dirty="0" smtClean="0"/>
              <a:t>A=10, Line=3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6400800" y="3276600"/>
            <a:ext cx="2590800" cy="3261659"/>
          </a:xfrm>
          <a:custGeom>
            <a:avLst/>
            <a:gdLst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33618 w 2272552"/>
              <a:gd name="connsiteY22" fmla="*/ 887506 h 5741894"/>
              <a:gd name="connsiteX23" fmla="*/ 2225488 w 2272552"/>
              <a:gd name="connsiteY23" fmla="*/ 632012 h 5741894"/>
              <a:gd name="connsiteX24" fmla="*/ 60512 w 2272552"/>
              <a:gd name="connsiteY24" fmla="*/ 497541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33618 w 2272552"/>
              <a:gd name="connsiteY22" fmla="*/ 887506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141194 w 2272552"/>
              <a:gd name="connsiteY12" fmla="*/ 3160059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64994 w 2272552"/>
              <a:gd name="connsiteY12" fmla="*/ 3160059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40341 w 2238934"/>
              <a:gd name="connsiteY4" fmla="*/ 4733365 h 5741894"/>
              <a:gd name="connsiteX5" fmla="*/ 2164976 w 2238934"/>
              <a:gd name="connsiteY5" fmla="*/ 4491318 h 5741894"/>
              <a:gd name="connsiteX6" fmla="*/ 40341 w 2238934"/>
              <a:gd name="connsiteY6" fmla="*/ 4289612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40341 w 2238934"/>
              <a:gd name="connsiteY4" fmla="*/ 4733365 h 5741894"/>
              <a:gd name="connsiteX5" fmla="*/ 2164976 w 2238934"/>
              <a:gd name="connsiteY5" fmla="*/ 4491318 h 5741894"/>
              <a:gd name="connsiteX6" fmla="*/ 31376 w 2238934"/>
              <a:gd name="connsiteY6" fmla="*/ 4379259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31376 w 2238934"/>
              <a:gd name="connsiteY4" fmla="*/ 4760259 h 5741894"/>
              <a:gd name="connsiteX5" fmla="*/ 2164976 w 2238934"/>
              <a:gd name="connsiteY5" fmla="*/ 4491318 h 5741894"/>
              <a:gd name="connsiteX6" fmla="*/ 31376 w 2238934"/>
              <a:gd name="connsiteY6" fmla="*/ 4379259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20171 w 2224741"/>
              <a:gd name="connsiteY0" fmla="*/ 5741894 h 5741894"/>
              <a:gd name="connsiteX1" fmla="*/ 2212041 w 2224741"/>
              <a:gd name="connsiteY1" fmla="*/ 5499847 h 5741894"/>
              <a:gd name="connsiteX2" fmla="*/ 87406 w 2224741"/>
              <a:gd name="connsiteY2" fmla="*/ 5217459 h 5741894"/>
              <a:gd name="connsiteX3" fmla="*/ 2212041 w 2224741"/>
              <a:gd name="connsiteY3" fmla="*/ 4988859 h 5741894"/>
              <a:gd name="connsiteX4" fmla="*/ 11206 w 2224741"/>
              <a:gd name="connsiteY4" fmla="*/ 4760259 h 5741894"/>
              <a:gd name="connsiteX5" fmla="*/ 2144806 w 2224741"/>
              <a:gd name="connsiteY5" fmla="*/ 4491318 h 5741894"/>
              <a:gd name="connsiteX6" fmla="*/ 11206 w 2224741"/>
              <a:gd name="connsiteY6" fmla="*/ 4379259 h 5741894"/>
              <a:gd name="connsiteX7" fmla="*/ 2091018 w 2224741"/>
              <a:gd name="connsiteY7" fmla="*/ 4061012 h 5741894"/>
              <a:gd name="connsiteX8" fmla="*/ 33618 w 2224741"/>
              <a:gd name="connsiteY8" fmla="*/ 3966883 h 5741894"/>
              <a:gd name="connsiteX9" fmla="*/ 2117912 w 2224741"/>
              <a:gd name="connsiteY9" fmla="*/ 3711388 h 5741894"/>
              <a:gd name="connsiteX10" fmla="*/ 11206 w 2224741"/>
              <a:gd name="connsiteY10" fmla="*/ 3541059 h 5741894"/>
              <a:gd name="connsiteX11" fmla="*/ 2158253 w 2224741"/>
              <a:gd name="connsiteY11" fmla="*/ 3294530 h 5741894"/>
              <a:gd name="connsiteX12" fmla="*/ 11206 w 2224741"/>
              <a:gd name="connsiteY12" fmla="*/ 3160059 h 5741894"/>
              <a:gd name="connsiteX13" fmla="*/ 2091018 w 2224741"/>
              <a:gd name="connsiteY13" fmla="*/ 2783541 h 5741894"/>
              <a:gd name="connsiteX14" fmla="*/ 20171 w 2224741"/>
              <a:gd name="connsiteY14" fmla="*/ 2635624 h 5741894"/>
              <a:gd name="connsiteX15" fmla="*/ 2131359 w 2224741"/>
              <a:gd name="connsiteY15" fmla="*/ 2191871 h 5741894"/>
              <a:gd name="connsiteX16" fmla="*/ 11206 w 2224741"/>
              <a:gd name="connsiteY16" fmla="*/ 2169459 h 5741894"/>
              <a:gd name="connsiteX17" fmla="*/ 2091018 w 2224741"/>
              <a:gd name="connsiteY17" fmla="*/ 1855694 h 5741894"/>
              <a:gd name="connsiteX18" fmla="*/ 11206 w 2224741"/>
              <a:gd name="connsiteY18" fmla="*/ 1712259 h 5741894"/>
              <a:gd name="connsiteX19" fmla="*/ 2077571 w 2224741"/>
              <a:gd name="connsiteY19" fmla="*/ 1492624 h 5741894"/>
              <a:gd name="connsiteX20" fmla="*/ 20171 w 2224741"/>
              <a:gd name="connsiteY20" fmla="*/ 1277471 h 5741894"/>
              <a:gd name="connsiteX21" fmla="*/ 2144806 w 2224741"/>
              <a:gd name="connsiteY21" fmla="*/ 1035424 h 5741894"/>
              <a:gd name="connsiteX22" fmla="*/ 11206 w 2224741"/>
              <a:gd name="connsiteY22" fmla="*/ 874059 h 5741894"/>
              <a:gd name="connsiteX23" fmla="*/ 2171700 w 2224741"/>
              <a:gd name="connsiteY23" fmla="*/ 632012 h 5741894"/>
              <a:gd name="connsiteX24" fmla="*/ 11206 w 2224741"/>
              <a:gd name="connsiteY24" fmla="*/ 416859 h 5741894"/>
              <a:gd name="connsiteX25" fmla="*/ 2131359 w 2224741"/>
              <a:gd name="connsiteY25" fmla="*/ 242047 h 5741894"/>
              <a:gd name="connsiteX26" fmla="*/ 6724 w 2224741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77571 w 2213535"/>
              <a:gd name="connsiteY19" fmla="*/ 1492624 h 5741894"/>
              <a:gd name="connsiteX20" fmla="*/ 20171 w 2213535"/>
              <a:gd name="connsiteY20" fmla="*/ 1277471 h 5741894"/>
              <a:gd name="connsiteX21" fmla="*/ 2144806 w 2213535"/>
              <a:gd name="connsiteY21" fmla="*/ 1035424 h 5741894"/>
              <a:gd name="connsiteX22" fmla="*/ 11206 w 2213535"/>
              <a:gd name="connsiteY22" fmla="*/ 874059 h 5741894"/>
              <a:gd name="connsiteX23" fmla="*/ 2171700 w 2213535"/>
              <a:gd name="connsiteY23" fmla="*/ 632012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77571 w 2213535"/>
              <a:gd name="connsiteY19" fmla="*/ 1492624 h 5741894"/>
              <a:gd name="connsiteX20" fmla="*/ 11206 w 2213535"/>
              <a:gd name="connsiteY20" fmla="*/ 1331259 h 5741894"/>
              <a:gd name="connsiteX21" fmla="*/ 2144806 w 2213535"/>
              <a:gd name="connsiteY21" fmla="*/ 1035424 h 5741894"/>
              <a:gd name="connsiteX22" fmla="*/ 11206 w 2213535"/>
              <a:gd name="connsiteY22" fmla="*/ 874059 h 5741894"/>
              <a:gd name="connsiteX23" fmla="*/ 2171700 w 2213535"/>
              <a:gd name="connsiteY23" fmla="*/ 632012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132853 w 2215029"/>
              <a:gd name="connsiteY15" fmla="*/ 2191871 h 5741894"/>
              <a:gd name="connsiteX16" fmla="*/ 12700 w 2215029"/>
              <a:gd name="connsiteY16" fmla="*/ 2169459 h 5741894"/>
              <a:gd name="connsiteX17" fmla="*/ 2092512 w 2215029"/>
              <a:gd name="connsiteY17" fmla="*/ 1855694 h 5741894"/>
              <a:gd name="connsiteX18" fmla="*/ 12700 w 2215029"/>
              <a:gd name="connsiteY18" fmla="*/ 17122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146300 w 2215029"/>
              <a:gd name="connsiteY21" fmla="*/ 1035424 h 5741894"/>
              <a:gd name="connsiteX22" fmla="*/ 12700 w 2215029"/>
              <a:gd name="connsiteY22" fmla="*/ 874059 h 5741894"/>
              <a:gd name="connsiteX23" fmla="*/ 2173194 w 2215029"/>
              <a:gd name="connsiteY23" fmla="*/ 632012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6147 w 2219511"/>
              <a:gd name="connsiteY0" fmla="*/ 5741894 h 5741894"/>
              <a:gd name="connsiteX1" fmla="*/ 2218017 w 2219511"/>
              <a:gd name="connsiteY1" fmla="*/ 5499847 h 5741894"/>
              <a:gd name="connsiteX2" fmla="*/ 17182 w 2219511"/>
              <a:gd name="connsiteY2" fmla="*/ 5217459 h 5741894"/>
              <a:gd name="connsiteX3" fmla="*/ 2218017 w 2219511"/>
              <a:gd name="connsiteY3" fmla="*/ 4988859 h 5741894"/>
              <a:gd name="connsiteX4" fmla="*/ 17182 w 2219511"/>
              <a:gd name="connsiteY4" fmla="*/ 4760259 h 5741894"/>
              <a:gd name="connsiteX5" fmla="*/ 2150782 w 2219511"/>
              <a:gd name="connsiteY5" fmla="*/ 4491318 h 5741894"/>
              <a:gd name="connsiteX6" fmla="*/ 17182 w 2219511"/>
              <a:gd name="connsiteY6" fmla="*/ 4379259 h 5741894"/>
              <a:gd name="connsiteX7" fmla="*/ 2096994 w 2219511"/>
              <a:gd name="connsiteY7" fmla="*/ 4061012 h 5741894"/>
              <a:gd name="connsiteX8" fmla="*/ 39594 w 2219511"/>
              <a:gd name="connsiteY8" fmla="*/ 3966883 h 5741894"/>
              <a:gd name="connsiteX9" fmla="*/ 2123888 w 2219511"/>
              <a:gd name="connsiteY9" fmla="*/ 3711388 h 5741894"/>
              <a:gd name="connsiteX10" fmla="*/ 17182 w 2219511"/>
              <a:gd name="connsiteY10" fmla="*/ 3541059 h 5741894"/>
              <a:gd name="connsiteX11" fmla="*/ 2164229 w 2219511"/>
              <a:gd name="connsiteY11" fmla="*/ 3294530 h 5741894"/>
              <a:gd name="connsiteX12" fmla="*/ 17182 w 2219511"/>
              <a:gd name="connsiteY12" fmla="*/ 3160059 h 5741894"/>
              <a:gd name="connsiteX13" fmla="*/ 2096994 w 2219511"/>
              <a:gd name="connsiteY13" fmla="*/ 2783541 h 5741894"/>
              <a:gd name="connsiteX14" fmla="*/ 26147 w 2219511"/>
              <a:gd name="connsiteY14" fmla="*/ 2635624 h 5741894"/>
              <a:gd name="connsiteX15" fmla="*/ 2137335 w 2219511"/>
              <a:gd name="connsiteY15" fmla="*/ 2191871 h 5741894"/>
              <a:gd name="connsiteX16" fmla="*/ 17182 w 2219511"/>
              <a:gd name="connsiteY16" fmla="*/ 2169459 h 5741894"/>
              <a:gd name="connsiteX17" fmla="*/ 2096994 w 2219511"/>
              <a:gd name="connsiteY17" fmla="*/ 1855694 h 5741894"/>
              <a:gd name="connsiteX18" fmla="*/ 17182 w 2219511"/>
              <a:gd name="connsiteY18" fmla="*/ 1712259 h 5741894"/>
              <a:gd name="connsiteX19" fmla="*/ 2074582 w 2219511"/>
              <a:gd name="connsiteY19" fmla="*/ 1559859 h 5741894"/>
              <a:gd name="connsiteX20" fmla="*/ 17182 w 2219511"/>
              <a:gd name="connsiteY20" fmla="*/ 1331259 h 5741894"/>
              <a:gd name="connsiteX21" fmla="*/ 2074582 w 2219511"/>
              <a:gd name="connsiteY21" fmla="*/ 1102659 h 5741894"/>
              <a:gd name="connsiteX22" fmla="*/ 17182 w 2219511"/>
              <a:gd name="connsiteY22" fmla="*/ 874059 h 5741894"/>
              <a:gd name="connsiteX23" fmla="*/ 2177676 w 2219511"/>
              <a:gd name="connsiteY23" fmla="*/ 632012 h 5741894"/>
              <a:gd name="connsiteX24" fmla="*/ 17182 w 2219511"/>
              <a:gd name="connsiteY24" fmla="*/ 416859 h 5741894"/>
              <a:gd name="connsiteX25" fmla="*/ 2137335 w 2219511"/>
              <a:gd name="connsiteY25" fmla="*/ 242047 h 5741894"/>
              <a:gd name="connsiteX26" fmla="*/ 12700 w 2219511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68606 w 2213535"/>
              <a:gd name="connsiteY17" fmla="*/ 19408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3218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146300 w 2215029"/>
              <a:gd name="connsiteY15" fmla="*/ 2474259 h 5741894"/>
              <a:gd name="connsiteX16" fmla="*/ 12700 w 2215029"/>
              <a:gd name="connsiteY16" fmla="*/ 2321859 h 5741894"/>
              <a:gd name="connsiteX17" fmla="*/ 2070100 w 2215029"/>
              <a:gd name="connsiteY17" fmla="*/ 20932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1993900 w 2215029"/>
              <a:gd name="connsiteY15" fmla="*/ 2474259 h 5741894"/>
              <a:gd name="connsiteX16" fmla="*/ 12700 w 2215029"/>
              <a:gd name="connsiteY16" fmla="*/ 2321859 h 5741894"/>
              <a:gd name="connsiteX17" fmla="*/ 2070100 w 2215029"/>
              <a:gd name="connsiteY17" fmla="*/ 20932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3218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3218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46300 w 2215029"/>
              <a:gd name="connsiteY25" fmla="*/ 264459 h 5741894"/>
              <a:gd name="connsiteX26" fmla="*/ 8218 w 2215029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1463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37353 w 2217270"/>
              <a:gd name="connsiteY8" fmla="*/ 3966883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068606 w 2213535"/>
              <a:gd name="connsiteY11" fmla="*/ 33124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068606 w 2213535"/>
              <a:gd name="connsiteY9" fmla="*/ 3845859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4074459 h 5741894"/>
              <a:gd name="connsiteX9" fmla="*/ 2068606 w 2213535"/>
              <a:gd name="connsiteY9" fmla="*/ 3845859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70100 w 2215029"/>
              <a:gd name="connsiteY7" fmla="*/ 4303059 h 5741894"/>
              <a:gd name="connsiteX8" fmla="*/ 12700 w 2215029"/>
              <a:gd name="connsiteY8" fmla="*/ 4074459 h 5741894"/>
              <a:gd name="connsiteX9" fmla="*/ 2070100 w 2215029"/>
              <a:gd name="connsiteY9" fmla="*/ 3845859 h 5741894"/>
              <a:gd name="connsiteX10" fmla="*/ 12700 w 2215029"/>
              <a:gd name="connsiteY10" fmla="*/ 3617259 h 5741894"/>
              <a:gd name="connsiteX11" fmla="*/ 2070100 w 2215029"/>
              <a:gd name="connsiteY11" fmla="*/ 3388659 h 5741894"/>
              <a:gd name="connsiteX12" fmla="*/ 12700 w 2215029"/>
              <a:gd name="connsiteY12" fmla="*/ 3160059 h 5741894"/>
              <a:gd name="connsiteX13" fmla="*/ 20701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531659 h 5741894"/>
              <a:gd name="connsiteX7" fmla="*/ 2070100 w 2215029"/>
              <a:gd name="connsiteY7" fmla="*/ 4303059 h 5741894"/>
              <a:gd name="connsiteX8" fmla="*/ 12700 w 2215029"/>
              <a:gd name="connsiteY8" fmla="*/ 4074459 h 5741894"/>
              <a:gd name="connsiteX9" fmla="*/ 2070100 w 2215029"/>
              <a:gd name="connsiteY9" fmla="*/ 3845859 h 5741894"/>
              <a:gd name="connsiteX10" fmla="*/ 12700 w 2215029"/>
              <a:gd name="connsiteY10" fmla="*/ 3617259 h 5741894"/>
              <a:gd name="connsiteX11" fmla="*/ 2070100 w 2215029"/>
              <a:gd name="connsiteY11" fmla="*/ 3388659 h 5741894"/>
              <a:gd name="connsiteX12" fmla="*/ 12700 w 2215029"/>
              <a:gd name="connsiteY12" fmla="*/ 3160059 h 5741894"/>
              <a:gd name="connsiteX13" fmla="*/ 20701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760259 h 5741894"/>
              <a:gd name="connsiteX5" fmla="*/ 2081306 w 2226235"/>
              <a:gd name="connsiteY5" fmla="*/ 46840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7602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081306 w 2226235"/>
              <a:gd name="connsiteY3" fmla="*/ 52174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446059 h 5741894"/>
              <a:gd name="connsiteX3" fmla="*/ 2081306 w 2226235"/>
              <a:gd name="connsiteY3" fmla="*/ 52174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13447 w 2063376"/>
              <a:gd name="connsiteY0" fmla="*/ 5741894 h 5741894"/>
              <a:gd name="connsiteX1" fmla="*/ 2061882 w 2063376"/>
              <a:gd name="connsiteY1" fmla="*/ 5598459 h 5741894"/>
              <a:gd name="connsiteX2" fmla="*/ 4482 w 2063376"/>
              <a:gd name="connsiteY2" fmla="*/ 5446059 h 5741894"/>
              <a:gd name="connsiteX3" fmla="*/ 2061882 w 2063376"/>
              <a:gd name="connsiteY3" fmla="*/ 5217459 h 5741894"/>
              <a:gd name="connsiteX4" fmla="*/ 4482 w 2063376"/>
              <a:gd name="connsiteY4" fmla="*/ 4988859 h 5741894"/>
              <a:gd name="connsiteX5" fmla="*/ 2061882 w 2063376"/>
              <a:gd name="connsiteY5" fmla="*/ 4760259 h 5741894"/>
              <a:gd name="connsiteX6" fmla="*/ 4482 w 2063376"/>
              <a:gd name="connsiteY6" fmla="*/ 4531659 h 5741894"/>
              <a:gd name="connsiteX7" fmla="*/ 2061882 w 2063376"/>
              <a:gd name="connsiteY7" fmla="*/ 4303059 h 5741894"/>
              <a:gd name="connsiteX8" fmla="*/ 4482 w 2063376"/>
              <a:gd name="connsiteY8" fmla="*/ 4074459 h 5741894"/>
              <a:gd name="connsiteX9" fmla="*/ 2061882 w 2063376"/>
              <a:gd name="connsiteY9" fmla="*/ 3845859 h 5741894"/>
              <a:gd name="connsiteX10" fmla="*/ 4482 w 2063376"/>
              <a:gd name="connsiteY10" fmla="*/ 3617259 h 5741894"/>
              <a:gd name="connsiteX11" fmla="*/ 2061882 w 2063376"/>
              <a:gd name="connsiteY11" fmla="*/ 3388659 h 5741894"/>
              <a:gd name="connsiteX12" fmla="*/ 4482 w 2063376"/>
              <a:gd name="connsiteY12" fmla="*/ 3160059 h 5741894"/>
              <a:gd name="connsiteX13" fmla="*/ 2061882 w 2063376"/>
              <a:gd name="connsiteY13" fmla="*/ 2931459 h 5741894"/>
              <a:gd name="connsiteX14" fmla="*/ 4482 w 2063376"/>
              <a:gd name="connsiteY14" fmla="*/ 2702859 h 5741894"/>
              <a:gd name="connsiteX15" fmla="*/ 2061882 w 2063376"/>
              <a:gd name="connsiteY15" fmla="*/ 2474259 h 5741894"/>
              <a:gd name="connsiteX16" fmla="*/ 4482 w 2063376"/>
              <a:gd name="connsiteY16" fmla="*/ 2245659 h 5741894"/>
              <a:gd name="connsiteX17" fmla="*/ 2061882 w 2063376"/>
              <a:gd name="connsiteY17" fmla="*/ 2017059 h 5741894"/>
              <a:gd name="connsiteX18" fmla="*/ 4482 w 2063376"/>
              <a:gd name="connsiteY18" fmla="*/ 1788459 h 5741894"/>
              <a:gd name="connsiteX19" fmla="*/ 2061882 w 2063376"/>
              <a:gd name="connsiteY19" fmla="*/ 1559859 h 5741894"/>
              <a:gd name="connsiteX20" fmla="*/ 4482 w 2063376"/>
              <a:gd name="connsiteY20" fmla="*/ 1331259 h 5741894"/>
              <a:gd name="connsiteX21" fmla="*/ 2061882 w 2063376"/>
              <a:gd name="connsiteY21" fmla="*/ 1102659 h 5741894"/>
              <a:gd name="connsiteX22" fmla="*/ 4482 w 2063376"/>
              <a:gd name="connsiteY22" fmla="*/ 874059 h 5741894"/>
              <a:gd name="connsiteX23" fmla="*/ 2061882 w 2063376"/>
              <a:gd name="connsiteY23" fmla="*/ 645459 h 5741894"/>
              <a:gd name="connsiteX24" fmla="*/ 4482 w 2063376"/>
              <a:gd name="connsiteY24" fmla="*/ 416859 h 5741894"/>
              <a:gd name="connsiteX25" fmla="*/ 2061882 w 2063376"/>
              <a:gd name="connsiteY25" fmla="*/ 188259 h 5741894"/>
              <a:gd name="connsiteX26" fmla="*/ 0 w 2063376"/>
              <a:gd name="connsiteY26" fmla="*/ 0 h 5741894"/>
              <a:gd name="connsiteX0" fmla="*/ 197971 w 2271806"/>
              <a:gd name="connsiteY0" fmla="*/ 5741894 h 5850965"/>
              <a:gd name="connsiteX1" fmla="*/ 341406 w 2271806"/>
              <a:gd name="connsiteY1" fmla="*/ 5827059 h 5850965"/>
              <a:gd name="connsiteX2" fmla="*/ 2246406 w 2271806"/>
              <a:gd name="connsiteY2" fmla="*/ 5598459 h 5850965"/>
              <a:gd name="connsiteX3" fmla="*/ 189006 w 2271806"/>
              <a:gd name="connsiteY3" fmla="*/ 5446059 h 5850965"/>
              <a:gd name="connsiteX4" fmla="*/ 2246406 w 2271806"/>
              <a:gd name="connsiteY4" fmla="*/ 5217459 h 5850965"/>
              <a:gd name="connsiteX5" fmla="*/ 189006 w 2271806"/>
              <a:gd name="connsiteY5" fmla="*/ 4988859 h 5850965"/>
              <a:gd name="connsiteX6" fmla="*/ 2246406 w 2271806"/>
              <a:gd name="connsiteY6" fmla="*/ 4760259 h 5850965"/>
              <a:gd name="connsiteX7" fmla="*/ 189006 w 2271806"/>
              <a:gd name="connsiteY7" fmla="*/ 4531659 h 5850965"/>
              <a:gd name="connsiteX8" fmla="*/ 2246406 w 2271806"/>
              <a:gd name="connsiteY8" fmla="*/ 4303059 h 5850965"/>
              <a:gd name="connsiteX9" fmla="*/ 189006 w 2271806"/>
              <a:gd name="connsiteY9" fmla="*/ 4074459 h 5850965"/>
              <a:gd name="connsiteX10" fmla="*/ 2246406 w 2271806"/>
              <a:gd name="connsiteY10" fmla="*/ 3845859 h 5850965"/>
              <a:gd name="connsiteX11" fmla="*/ 189006 w 2271806"/>
              <a:gd name="connsiteY11" fmla="*/ 3617259 h 5850965"/>
              <a:gd name="connsiteX12" fmla="*/ 2246406 w 2271806"/>
              <a:gd name="connsiteY12" fmla="*/ 3388659 h 5850965"/>
              <a:gd name="connsiteX13" fmla="*/ 189006 w 2271806"/>
              <a:gd name="connsiteY13" fmla="*/ 3160059 h 5850965"/>
              <a:gd name="connsiteX14" fmla="*/ 2246406 w 2271806"/>
              <a:gd name="connsiteY14" fmla="*/ 2931459 h 5850965"/>
              <a:gd name="connsiteX15" fmla="*/ 189006 w 2271806"/>
              <a:gd name="connsiteY15" fmla="*/ 2702859 h 5850965"/>
              <a:gd name="connsiteX16" fmla="*/ 2246406 w 2271806"/>
              <a:gd name="connsiteY16" fmla="*/ 2474259 h 5850965"/>
              <a:gd name="connsiteX17" fmla="*/ 189006 w 2271806"/>
              <a:gd name="connsiteY17" fmla="*/ 2245659 h 5850965"/>
              <a:gd name="connsiteX18" fmla="*/ 2246406 w 2271806"/>
              <a:gd name="connsiteY18" fmla="*/ 2017059 h 5850965"/>
              <a:gd name="connsiteX19" fmla="*/ 189006 w 2271806"/>
              <a:gd name="connsiteY19" fmla="*/ 1788459 h 5850965"/>
              <a:gd name="connsiteX20" fmla="*/ 2246406 w 2271806"/>
              <a:gd name="connsiteY20" fmla="*/ 1559859 h 5850965"/>
              <a:gd name="connsiteX21" fmla="*/ 189006 w 2271806"/>
              <a:gd name="connsiteY21" fmla="*/ 1331259 h 5850965"/>
              <a:gd name="connsiteX22" fmla="*/ 2246406 w 2271806"/>
              <a:gd name="connsiteY22" fmla="*/ 1102659 h 5850965"/>
              <a:gd name="connsiteX23" fmla="*/ 189006 w 2271806"/>
              <a:gd name="connsiteY23" fmla="*/ 874059 h 5850965"/>
              <a:gd name="connsiteX24" fmla="*/ 2246406 w 2271806"/>
              <a:gd name="connsiteY24" fmla="*/ 645459 h 5850965"/>
              <a:gd name="connsiteX25" fmla="*/ 189006 w 2271806"/>
              <a:gd name="connsiteY25" fmla="*/ 416859 h 5850965"/>
              <a:gd name="connsiteX26" fmla="*/ 2246406 w 2271806"/>
              <a:gd name="connsiteY26" fmla="*/ 188259 h 5850965"/>
              <a:gd name="connsiteX27" fmla="*/ 184524 w 2271806"/>
              <a:gd name="connsiteY27" fmla="*/ 0 h 5850965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80682 w 2138082"/>
              <a:gd name="connsiteY0" fmla="*/ 5750859 h 5852459"/>
              <a:gd name="connsiteX1" fmla="*/ 461682 w 2138082"/>
              <a:gd name="connsiteY1" fmla="*/ 5827059 h 5852459"/>
              <a:gd name="connsiteX2" fmla="*/ 2061882 w 2138082"/>
              <a:gd name="connsiteY2" fmla="*/ 5598459 h 5852459"/>
              <a:gd name="connsiteX3" fmla="*/ 4482 w 2138082"/>
              <a:gd name="connsiteY3" fmla="*/ 5446059 h 5852459"/>
              <a:gd name="connsiteX4" fmla="*/ 2061882 w 2138082"/>
              <a:gd name="connsiteY4" fmla="*/ 5217459 h 5852459"/>
              <a:gd name="connsiteX5" fmla="*/ 4482 w 2138082"/>
              <a:gd name="connsiteY5" fmla="*/ 4988859 h 5852459"/>
              <a:gd name="connsiteX6" fmla="*/ 2061882 w 2138082"/>
              <a:gd name="connsiteY6" fmla="*/ 4760259 h 5852459"/>
              <a:gd name="connsiteX7" fmla="*/ 4482 w 2138082"/>
              <a:gd name="connsiteY7" fmla="*/ 4531659 h 5852459"/>
              <a:gd name="connsiteX8" fmla="*/ 2061882 w 2138082"/>
              <a:gd name="connsiteY8" fmla="*/ 4303059 h 5852459"/>
              <a:gd name="connsiteX9" fmla="*/ 4482 w 2138082"/>
              <a:gd name="connsiteY9" fmla="*/ 4074459 h 5852459"/>
              <a:gd name="connsiteX10" fmla="*/ 2061882 w 2138082"/>
              <a:gd name="connsiteY10" fmla="*/ 3845859 h 5852459"/>
              <a:gd name="connsiteX11" fmla="*/ 4482 w 2138082"/>
              <a:gd name="connsiteY11" fmla="*/ 3617259 h 5852459"/>
              <a:gd name="connsiteX12" fmla="*/ 2061882 w 2138082"/>
              <a:gd name="connsiteY12" fmla="*/ 3388659 h 5852459"/>
              <a:gd name="connsiteX13" fmla="*/ 4482 w 2138082"/>
              <a:gd name="connsiteY13" fmla="*/ 3160059 h 5852459"/>
              <a:gd name="connsiteX14" fmla="*/ 2061882 w 2138082"/>
              <a:gd name="connsiteY14" fmla="*/ 2931459 h 5852459"/>
              <a:gd name="connsiteX15" fmla="*/ 4482 w 2138082"/>
              <a:gd name="connsiteY15" fmla="*/ 2702859 h 5852459"/>
              <a:gd name="connsiteX16" fmla="*/ 2061882 w 2138082"/>
              <a:gd name="connsiteY16" fmla="*/ 2474259 h 5852459"/>
              <a:gd name="connsiteX17" fmla="*/ 4482 w 2138082"/>
              <a:gd name="connsiteY17" fmla="*/ 2245659 h 5852459"/>
              <a:gd name="connsiteX18" fmla="*/ 2061882 w 2138082"/>
              <a:gd name="connsiteY18" fmla="*/ 2017059 h 5852459"/>
              <a:gd name="connsiteX19" fmla="*/ 4482 w 2138082"/>
              <a:gd name="connsiteY19" fmla="*/ 1788459 h 5852459"/>
              <a:gd name="connsiteX20" fmla="*/ 2061882 w 2138082"/>
              <a:gd name="connsiteY20" fmla="*/ 1559859 h 5852459"/>
              <a:gd name="connsiteX21" fmla="*/ 4482 w 2138082"/>
              <a:gd name="connsiteY21" fmla="*/ 1331259 h 5852459"/>
              <a:gd name="connsiteX22" fmla="*/ 2061882 w 2138082"/>
              <a:gd name="connsiteY22" fmla="*/ 1102659 h 5852459"/>
              <a:gd name="connsiteX23" fmla="*/ 4482 w 2138082"/>
              <a:gd name="connsiteY23" fmla="*/ 874059 h 5852459"/>
              <a:gd name="connsiteX24" fmla="*/ 2061882 w 2138082"/>
              <a:gd name="connsiteY24" fmla="*/ 645459 h 5852459"/>
              <a:gd name="connsiteX25" fmla="*/ 4482 w 2138082"/>
              <a:gd name="connsiteY25" fmla="*/ 416859 h 5852459"/>
              <a:gd name="connsiteX26" fmla="*/ 2061882 w 2138082"/>
              <a:gd name="connsiteY26" fmla="*/ 188259 h 5852459"/>
              <a:gd name="connsiteX27" fmla="*/ 0 w 2138082"/>
              <a:gd name="connsiteY27" fmla="*/ 0 h 5852459"/>
              <a:gd name="connsiteX0" fmla="*/ 80682 w 2138082"/>
              <a:gd name="connsiteY0" fmla="*/ 5750859 h 5776259"/>
              <a:gd name="connsiteX1" fmla="*/ 461682 w 2138082"/>
              <a:gd name="connsiteY1" fmla="*/ 5750859 h 5776259"/>
              <a:gd name="connsiteX2" fmla="*/ 2061882 w 2138082"/>
              <a:gd name="connsiteY2" fmla="*/ 5598459 h 5776259"/>
              <a:gd name="connsiteX3" fmla="*/ 4482 w 2138082"/>
              <a:gd name="connsiteY3" fmla="*/ 5446059 h 5776259"/>
              <a:gd name="connsiteX4" fmla="*/ 2061882 w 2138082"/>
              <a:gd name="connsiteY4" fmla="*/ 5217459 h 5776259"/>
              <a:gd name="connsiteX5" fmla="*/ 4482 w 2138082"/>
              <a:gd name="connsiteY5" fmla="*/ 4988859 h 5776259"/>
              <a:gd name="connsiteX6" fmla="*/ 2061882 w 2138082"/>
              <a:gd name="connsiteY6" fmla="*/ 4760259 h 5776259"/>
              <a:gd name="connsiteX7" fmla="*/ 4482 w 2138082"/>
              <a:gd name="connsiteY7" fmla="*/ 4531659 h 5776259"/>
              <a:gd name="connsiteX8" fmla="*/ 2061882 w 2138082"/>
              <a:gd name="connsiteY8" fmla="*/ 4303059 h 5776259"/>
              <a:gd name="connsiteX9" fmla="*/ 4482 w 2138082"/>
              <a:gd name="connsiteY9" fmla="*/ 4074459 h 5776259"/>
              <a:gd name="connsiteX10" fmla="*/ 2061882 w 2138082"/>
              <a:gd name="connsiteY10" fmla="*/ 3845859 h 5776259"/>
              <a:gd name="connsiteX11" fmla="*/ 4482 w 2138082"/>
              <a:gd name="connsiteY11" fmla="*/ 3617259 h 5776259"/>
              <a:gd name="connsiteX12" fmla="*/ 2061882 w 2138082"/>
              <a:gd name="connsiteY12" fmla="*/ 3388659 h 5776259"/>
              <a:gd name="connsiteX13" fmla="*/ 4482 w 2138082"/>
              <a:gd name="connsiteY13" fmla="*/ 3160059 h 5776259"/>
              <a:gd name="connsiteX14" fmla="*/ 2061882 w 2138082"/>
              <a:gd name="connsiteY14" fmla="*/ 2931459 h 5776259"/>
              <a:gd name="connsiteX15" fmla="*/ 4482 w 2138082"/>
              <a:gd name="connsiteY15" fmla="*/ 2702859 h 5776259"/>
              <a:gd name="connsiteX16" fmla="*/ 2061882 w 2138082"/>
              <a:gd name="connsiteY16" fmla="*/ 2474259 h 5776259"/>
              <a:gd name="connsiteX17" fmla="*/ 4482 w 2138082"/>
              <a:gd name="connsiteY17" fmla="*/ 2245659 h 5776259"/>
              <a:gd name="connsiteX18" fmla="*/ 2061882 w 2138082"/>
              <a:gd name="connsiteY18" fmla="*/ 2017059 h 5776259"/>
              <a:gd name="connsiteX19" fmla="*/ 4482 w 2138082"/>
              <a:gd name="connsiteY19" fmla="*/ 1788459 h 5776259"/>
              <a:gd name="connsiteX20" fmla="*/ 2061882 w 2138082"/>
              <a:gd name="connsiteY20" fmla="*/ 1559859 h 5776259"/>
              <a:gd name="connsiteX21" fmla="*/ 4482 w 2138082"/>
              <a:gd name="connsiteY21" fmla="*/ 1331259 h 5776259"/>
              <a:gd name="connsiteX22" fmla="*/ 2061882 w 2138082"/>
              <a:gd name="connsiteY22" fmla="*/ 1102659 h 5776259"/>
              <a:gd name="connsiteX23" fmla="*/ 4482 w 2138082"/>
              <a:gd name="connsiteY23" fmla="*/ 874059 h 5776259"/>
              <a:gd name="connsiteX24" fmla="*/ 2061882 w 2138082"/>
              <a:gd name="connsiteY24" fmla="*/ 645459 h 5776259"/>
              <a:gd name="connsiteX25" fmla="*/ 4482 w 2138082"/>
              <a:gd name="connsiteY25" fmla="*/ 416859 h 5776259"/>
              <a:gd name="connsiteX26" fmla="*/ 2061882 w 2138082"/>
              <a:gd name="connsiteY26" fmla="*/ 188259 h 5776259"/>
              <a:gd name="connsiteX27" fmla="*/ 0 w 2138082"/>
              <a:gd name="connsiteY27" fmla="*/ 0 h 5776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138082" h="5776259">
                <a:moveTo>
                  <a:pt x="80682" y="5750859"/>
                </a:moveTo>
                <a:cubicBezTo>
                  <a:pt x="80775" y="5750766"/>
                  <a:pt x="131482" y="5776259"/>
                  <a:pt x="461682" y="5750859"/>
                </a:cubicBezTo>
                <a:cubicBezTo>
                  <a:pt x="791882" y="5725459"/>
                  <a:pt x="2138082" y="5649259"/>
                  <a:pt x="2061882" y="5598459"/>
                </a:cubicBezTo>
                <a:cubicBezTo>
                  <a:pt x="1985682" y="5547659"/>
                  <a:pt x="4482" y="5509559"/>
                  <a:pt x="4482" y="5446059"/>
                </a:cubicBezTo>
                <a:cubicBezTo>
                  <a:pt x="4482" y="5382559"/>
                  <a:pt x="2061882" y="5293659"/>
                  <a:pt x="2061882" y="5217459"/>
                </a:cubicBezTo>
                <a:cubicBezTo>
                  <a:pt x="2061882" y="5141259"/>
                  <a:pt x="4482" y="5065059"/>
                  <a:pt x="4482" y="4988859"/>
                </a:cubicBezTo>
                <a:cubicBezTo>
                  <a:pt x="4482" y="4912659"/>
                  <a:pt x="2061882" y="4836459"/>
                  <a:pt x="2061882" y="4760259"/>
                </a:cubicBezTo>
                <a:cubicBezTo>
                  <a:pt x="2061882" y="4684059"/>
                  <a:pt x="4482" y="4607859"/>
                  <a:pt x="4482" y="4531659"/>
                </a:cubicBezTo>
                <a:cubicBezTo>
                  <a:pt x="4482" y="4455459"/>
                  <a:pt x="2061882" y="4379259"/>
                  <a:pt x="2061882" y="4303059"/>
                </a:cubicBezTo>
                <a:cubicBezTo>
                  <a:pt x="2061882" y="4226859"/>
                  <a:pt x="4482" y="4150659"/>
                  <a:pt x="4482" y="4074459"/>
                </a:cubicBezTo>
                <a:cubicBezTo>
                  <a:pt x="4482" y="3998259"/>
                  <a:pt x="2061882" y="3922059"/>
                  <a:pt x="2061882" y="3845859"/>
                </a:cubicBezTo>
                <a:cubicBezTo>
                  <a:pt x="2061882" y="3769659"/>
                  <a:pt x="4482" y="3693459"/>
                  <a:pt x="4482" y="3617259"/>
                </a:cubicBezTo>
                <a:cubicBezTo>
                  <a:pt x="4482" y="3541059"/>
                  <a:pt x="2061882" y="3464859"/>
                  <a:pt x="2061882" y="3388659"/>
                </a:cubicBezTo>
                <a:cubicBezTo>
                  <a:pt x="2061882" y="3312459"/>
                  <a:pt x="4482" y="3236259"/>
                  <a:pt x="4482" y="3160059"/>
                </a:cubicBezTo>
                <a:cubicBezTo>
                  <a:pt x="4482" y="3083859"/>
                  <a:pt x="2061882" y="3007659"/>
                  <a:pt x="2061882" y="2931459"/>
                </a:cubicBezTo>
                <a:cubicBezTo>
                  <a:pt x="2061882" y="2855259"/>
                  <a:pt x="4482" y="2779059"/>
                  <a:pt x="4482" y="2702859"/>
                </a:cubicBezTo>
                <a:cubicBezTo>
                  <a:pt x="4482" y="2626659"/>
                  <a:pt x="2061882" y="2550459"/>
                  <a:pt x="2061882" y="2474259"/>
                </a:cubicBezTo>
                <a:cubicBezTo>
                  <a:pt x="2061882" y="2398059"/>
                  <a:pt x="4482" y="2321859"/>
                  <a:pt x="4482" y="2245659"/>
                </a:cubicBezTo>
                <a:cubicBezTo>
                  <a:pt x="4482" y="2169459"/>
                  <a:pt x="2061882" y="2093259"/>
                  <a:pt x="2061882" y="2017059"/>
                </a:cubicBezTo>
                <a:cubicBezTo>
                  <a:pt x="2061882" y="1940859"/>
                  <a:pt x="4482" y="1864659"/>
                  <a:pt x="4482" y="1788459"/>
                </a:cubicBezTo>
                <a:cubicBezTo>
                  <a:pt x="4482" y="1712259"/>
                  <a:pt x="2061882" y="1636059"/>
                  <a:pt x="2061882" y="1559859"/>
                </a:cubicBezTo>
                <a:cubicBezTo>
                  <a:pt x="2061882" y="1483659"/>
                  <a:pt x="4482" y="1407459"/>
                  <a:pt x="4482" y="1331259"/>
                </a:cubicBezTo>
                <a:cubicBezTo>
                  <a:pt x="4482" y="1255059"/>
                  <a:pt x="2061882" y="1178859"/>
                  <a:pt x="2061882" y="1102659"/>
                </a:cubicBezTo>
                <a:cubicBezTo>
                  <a:pt x="2061882" y="1026459"/>
                  <a:pt x="4482" y="950259"/>
                  <a:pt x="4482" y="874059"/>
                </a:cubicBezTo>
                <a:cubicBezTo>
                  <a:pt x="4482" y="797859"/>
                  <a:pt x="2061882" y="721659"/>
                  <a:pt x="2061882" y="645459"/>
                </a:cubicBezTo>
                <a:cubicBezTo>
                  <a:pt x="2061882" y="569259"/>
                  <a:pt x="4482" y="493059"/>
                  <a:pt x="4482" y="416859"/>
                </a:cubicBezTo>
                <a:cubicBezTo>
                  <a:pt x="4482" y="340659"/>
                  <a:pt x="2062629" y="257735"/>
                  <a:pt x="2061882" y="188259"/>
                </a:cubicBezTo>
                <a:cubicBezTo>
                  <a:pt x="2061135" y="118783"/>
                  <a:pt x="1062317" y="79562"/>
                  <a:pt x="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6477000" y="2057400"/>
            <a:ext cx="2362200" cy="609600"/>
          </a:xfrm>
          <a:custGeom>
            <a:avLst/>
            <a:gdLst>
              <a:gd name="connsiteX0" fmla="*/ 0 w 3048000"/>
              <a:gd name="connsiteY0" fmla="*/ 87086 h 449943"/>
              <a:gd name="connsiteX1" fmla="*/ 493486 w 3048000"/>
              <a:gd name="connsiteY1" fmla="*/ 449943 h 449943"/>
              <a:gd name="connsiteX2" fmla="*/ 2481943 w 3048000"/>
              <a:gd name="connsiteY2" fmla="*/ 449943 h 449943"/>
              <a:gd name="connsiteX3" fmla="*/ 3048000 w 3048000"/>
              <a:gd name="connsiteY3" fmla="*/ 0 h 449943"/>
              <a:gd name="connsiteX4" fmla="*/ 0 w 3048000"/>
              <a:gd name="connsiteY4" fmla="*/ 87086 h 449943"/>
              <a:gd name="connsiteX0" fmla="*/ 0 w 3062514"/>
              <a:gd name="connsiteY0" fmla="*/ 7257 h 449943"/>
              <a:gd name="connsiteX1" fmla="*/ 508000 w 3062514"/>
              <a:gd name="connsiteY1" fmla="*/ 449943 h 449943"/>
              <a:gd name="connsiteX2" fmla="*/ 2496457 w 3062514"/>
              <a:gd name="connsiteY2" fmla="*/ 449943 h 449943"/>
              <a:gd name="connsiteX3" fmla="*/ 3062514 w 3062514"/>
              <a:gd name="connsiteY3" fmla="*/ 0 h 449943"/>
              <a:gd name="connsiteX4" fmla="*/ 0 w 3062514"/>
              <a:gd name="connsiteY4" fmla="*/ 7257 h 449943"/>
              <a:gd name="connsiteX0" fmla="*/ 0 w 3352800"/>
              <a:gd name="connsiteY0" fmla="*/ 0 h 442686"/>
              <a:gd name="connsiteX1" fmla="*/ 508000 w 3352800"/>
              <a:gd name="connsiteY1" fmla="*/ 442686 h 442686"/>
              <a:gd name="connsiteX2" fmla="*/ 2496457 w 3352800"/>
              <a:gd name="connsiteY2" fmla="*/ 442686 h 442686"/>
              <a:gd name="connsiteX3" fmla="*/ 3352800 w 3352800"/>
              <a:gd name="connsiteY3" fmla="*/ 0 h 442686"/>
              <a:gd name="connsiteX4" fmla="*/ 0 w 3352800"/>
              <a:gd name="connsiteY4" fmla="*/ 0 h 442686"/>
              <a:gd name="connsiteX0" fmla="*/ 0 w 3048000"/>
              <a:gd name="connsiteY0" fmla="*/ 1 h 442687"/>
              <a:gd name="connsiteX1" fmla="*/ 508000 w 3048000"/>
              <a:gd name="connsiteY1" fmla="*/ 442687 h 442687"/>
              <a:gd name="connsiteX2" fmla="*/ 2496457 w 3048000"/>
              <a:gd name="connsiteY2" fmla="*/ 442687 h 442687"/>
              <a:gd name="connsiteX3" fmla="*/ 3048000 w 3048000"/>
              <a:gd name="connsiteY3" fmla="*/ 0 h 442687"/>
              <a:gd name="connsiteX4" fmla="*/ 0 w 3048000"/>
              <a:gd name="connsiteY4" fmla="*/ 1 h 442687"/>
              <a:gd name="connsiteX0" fmla="*/ 0 w 2971800"/>
              <a:gd name="connsiteY0" fmla="*/ 1 h 442687"/>
              <a:gd name="connsiteX1" fmla="*/ 431800 w 2971800"/>
              <a:gd name="connsiteY1" fmla="*/ 442687 h 442687"/>
              <a:gd name="connsiteX2" fmla="*/ 2420257 w 2971800"/>
              <a:gd name="connsiteY2" fmla="*/ 442687 h 442687"/>
              <a:gd name="connsiteX3" fmla="*/ 2971800 w 2971800"/>
              <a:gd name="connsiteY3" fmla="*/ 0 h 442687"/>
              <a:gd name="connsiteX4" fmla="*/ 0 w 2971800"/>
              <a:gd name="connsiteY4" fmla="*/ 1 h 442687"/>
              <a:gd name="connsiteX0" fmla="*/ 0 w 2971800"/>
              <a:gd name="connsiteY0" fmla="*/ 1 h 457201"/>
              <a:gd name="connsiteX1" fmla="*/ 5334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76199 h 533400"/>
              <a:gd name="connsiteX4" fmla="*/ 0 w 2971800"/>
              <a:gd name="connsiteY4" fmla="*/ 0 h 533400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7620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0 h 533400"/>
              <a:gd name="connsiteX4" fmla="*/ 0 w 2971800"/>
              <a:gd name="connsiteY4" fmla="*/ 76200 h 5334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62200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383458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1800" h="457200">
                <a:moveTo>
                  <a:pt x="0" y="0"/>
                </a:moveTo>
                <a:lnTo>
                  <a:pt x="383458" y="457200"/>
                </a:lnTo>
                <a:lnTo>
                  <a:pt x="2588342" y="457200"/>
                </a:lnTo>
                <a:lnTo>
                  <a:pt x="29718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factorial()</a:t>
            </a:r>
          </a:p>
          <a:p>
            <a:pPr algn="ctr"/>
            <a:r>
              <a:rPr lang="en-US" dirty="0" smtClean="0"/>
              <a:t>N=5, Line=5</a:t>
            </a:r>
            <a:endParaRPr lang="en-US" dirty="0"/>
          </a:p>
        </p:txBody>
      </p:sp>
      <p:sp>
        <p:nvSpPr>
          <p:cNvPr id="17" name="Freeform 16"/>
          <p:cNvSpPr/>
          <p:nvPr/>
        </p:nvSpPr>
        <p:spPr>
          <a:xfrm>
            <a:off x="6477000" y="1447800"/>
            <a:ext cx="2362200" cy="609600"/>
          </a:xfrm>
          <a:custGeom>
            <a:avLst/>
            <a:gdLst>
              <a:gd name="connsiteX0" fmla="*/ 0 w 3048000"/>
              <a:gd name="connsiteY0" fmla="*/ 87086 h 449943"/>
              <a:gd name="connsiteX1" fmla="*/ 493486 w 3048000"/>
              <a:gd name="connsiteY1" fmla="*/ 449943 h 449943"/>
              <a:gd name="connsiteX2" fmla="*/ 2481943 w 3048000"/>
              <a:gd name="connsiteY2" fmla="*/ 449943 h 449943"/>
              <a:gd name="connsiteX3" fmla="*/ 3048000 w 3048000"/>
              <a:gd name="connsiteY3" fmla="*/ 0 h 449943"/>
              <a:gd name="connsiteX4" fmla="*/ 0 w 3048000"/>
              <a:gd name="connsiteY4" fmla="*/ 87086 h 449943"/>
              <a:gd name="connsiteX0" fmla="*/ 0 w 3062514"/>
              <a:gd name="connsiteY0" fmla="*/ 7257 h 449943"/>
              <a:gd name="connsiteX1" fmla="*/ 508000 w 3062514"/>
              <a:gd name="connsiteY1" fmla="*/ 449943 h 449943"/>
              <a:gd name="connsiteX2" fmla="*/ 2496457 w 3062514"/>
              <a:gd name="connsiteY2" fmla="*/ 449943 h 449943"/>
              <a:gd name="connsiteX3" fmla="*/ 3062514 w 3062514"/>
              <a:gd name="connsiteY3" fmla="*/ 0 h 449943"/>
              <a:gd name="connsiteX4" fmla="*/ 0 w 3062514"/>
              <a:gd name="connsiteY4" fmla="*/ 7257 h 449943"/>
              <a:gd name="connsiteX0" fmla="*/ 0 w 3352800"/>
              <a:gd name="connsiteY0" fmla="*/ 0 h 442686"/>
              <a:gd name="connsiteX1" fmla="*/ 508000 w 3352800"/>
              <a:gd name="connsiteY1" fmla="*/ 442686 h 442686"/>
              <a:gd name="connsiteX2" fmla="*/ 2496457 w 3352800"/>
              <a:gd name="connsiteY2" fmla="*/ 442686 h 442686"/>
              <a:gd name="connsiteX3" fmla="*/ 3352800 w 3352800"/>
              <a:gd name="connsiteY3" fmla="*/ 0 h 442686"/>
              <a:gd name="connsiteX4" fmla="*/ 0 w 3352800"/>
              <a:gd name="connsiteY4" fmla="*/ 0 h 442686"/>
              <a:gd name="connsiteX0" fmla="*/ 0 w 3048000"/>
              <a:gd name="connsiteY0" fmla="*/ 1 h 442687"/>
              <a:gd name="connsiteX1" fmla="*/ 508000 w 3048000"/>
              <a:gd name="connsiteY1" fmla="*/ 442687 h 442687"/>
              <a:gd name="connsiteX2" fmla="*/ 2496457 w 3048000"/>
              <a:gd name="connsiteY2" fmla="*/ 442687 h 442687"/>
              <a:gd name="connsiteX3" fmla="*/ 3048000 w 3048000"/>
              <a:gd name="connsiteY3" fmla="*/ 0 h 442687"/>
              <a:gd name="connsiteX4" fmla="*/ 0 w 3048000"/>
              <a:gd name="connsiteY4" fmla="*/ 1 h 442687"/>
              <a:gd name="connsiteX0" fmla="*/ 0 w 2971800"/>
              <a:gd name="connsiteY0" fmla="*/ 1 h 442687"/>
              <a:gd name="connsiteX1" fmla="*/ 431800 w 2971800"/>
              <a:gd name="connsiteY1" fmla="*/ 442687 h 442687"/>
              <a:gd name="connsiteX2" fmla="*/ 2420257 w 2971800"/>
              <a:gd name="connsiteY2" fmla="*/ 442687 h 442687"/>
              <a:gd name="connsiteX3" fmla="*/ 2971800 w 2971800"/>
              <a:gd name="connsiteY3" fmla="*/ 0 h 442687"/>
              <a:gd name="connsiteX4" fmla="*/ 0 w 2971800"/>
              <a:gd name="connsiteY4" fmla="*/ 1 h 442687"/>
              <a:gd name="connsiteX0" fmla="*/ 0 w 2971800"/>
              <a:gd name="connsiteY0" fmla="*/ 1 h 457201"/>
              <a:gd name="connsiteX1" fmla="*/ 5334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76199 h 533400"/>
              <a:gd name="connsiteX4" fmla="*/ 0 w 2971800"/>
              <a:gd name="connsiteY4" fmla="*/ 0 h 533400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7620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0 h 533400"/>
              <a:gd name="connsiteX4" fmla="*/ 0 w 2971800"/>
              <a:gd name="connsiteY4" fmla="*/ 76200 h 5334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62200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383458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1800" h="457200">
                <a:moveTo>
                  <a:pt x="0" y="0"/>
                </a:moveTo>
                <a:lnTo>
                  <a:pt x="383458" y="457200"/>
                </a:lnTo>
                <a:lnTo>
                  <a:pt x="2588342" y="457200"/>
                </a:lnTo>
                <a:lnTo>
                  <a:pt x="29718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factorial()</a:t>
            </a:r>
          </a:p>
          <a:p>
            <a:pPr algn="ctr"/>
            <a:r>
              <a:rPr lang="en-US" dirty="0" smtClean="0"/>
              <a:t>N=4, Line=5</a:t>
            </a:r>
            <a:endParaRPr lang="en-US" dirty="0"/>
          </a:p>
        </p:txBody>
      </p:sp>
      <p:sp>
        <p:nvSpPr>
          <p:cNvPr id="18" name="Freeform 17"/>
          <p:cNvSpPr/>
          <p:nvPr/>
        </p:nvSpPr>
        <p:spPr>
          <a:xfrm>
            <a:off x="6477000" y="838200"/>
            <a:ext cx="2362200" cy="609600"/>
          </a:xfrm>
          <a:custGeom>
            <a:avLst/>
            <a:gdLst>
              <a:gd name="connsiteX0" fmla="*/ 0 w 3048000"/>
              <a:gd name="connsiteY0" fmla="*/ 87086 h 449943"/>
              <a:gd name="connsiteX1" fmla="*/ 493486 w 3048000"/>
              <a:gd name="connsiteY1" fmla="*/ 449943 h 449943"/>
              <a:gd name="connsiteX2" fmla="*/ 2481943 w 3048000"/>
              <a:gd name="connsiteY2" fmla="*/ 449943 h 449943"/>
              <a:gd name="connsiteX3" fmla="*/ 3048000 w 3048000"/>
              <a:gd name="connsiteY3" fmla="*/ 0 h 449943"/>
              <a:gd name="connsiteX4" fmla="*/ 0 w 3048000"/>
              <a:gd name="connsiteY4" fmla="*/ 87086 h 449943"/>
              <a:gd name="connsiteX0" fmla="*/ 0 w 3062514"/>
              <a:gd name="connsiteY0" fmla="*/ 7257 h 449943"/>
              <a:gd name="connsiteX1" fmla="*/ 508000 w 3062514"/>
              <a:gd name="connsiteY1" fmla="*/ 449943 h 449943"/>
              <a:gd name="connsiteX2" fmla="*/ 2496457 w 3062514"/>
              <a:gd name="connsiteY2" fmla="*/ 449943 h 449943"/>
              <a:gd name="connsiteX3" fmla="*/ 3062514 w 3062514"/>
              <a:gd name="connsiteY3" fmla="*/ 0 h 449943"/>
              <a:gd name="connsiteX4" fmla="*/ 0 w 3062514"/>
              <a:gd name="connsiteY4" fmla="*/ 7257 h 449943"/>
              <a:gd name="connsiteX0" fmla="*/ 0 w 3352800"/>
              <a:gd name="connsiteY0" fmla="*/ 0 h 442686"/>
              <a:gd name="connsiteX1" fmla="*/ 508000 w 3352800"/>
              <a:gd name="connsiteY1" fmla="*/ 442686 h 442686"/>
              <a:gd name="connsiteX2" fmla="*/ 2496457 w 3352800"/>
              <a:gd name="connsiteY2" fmla="*/ 442686 h 442686"/>
              <a:gd name="connsiteX3" fmla="*/ 3352800 w 3352800"/>
              <a:gd name="connsiteY3" fmla="*/ 0 h 442686"/>
              <a:gd name="connsiteX4" fmla="*/ 0 w 3352800"/>
              <a:gd name="connsiteY4" fmla="*/ 0 h 442686"/>
              <a:gd name="connsiteX0" fmla="*/ 0 w 3048000"/>
              <a:gd name="connsiteY0" fmla="*/ 1 h 442687"/>
              <a:gd name="connsiteX1" fmla="*/ 508000 w 3048000"/>
              <a:gd name="connsiteY1" fmla="*/ 442687 h 442687"/>
              <a:gd name="connsiteX2" fmla="*/ 2496457 w 3048000"/>
              <a:gd name="connsiteY2" fmla="*/ 442687 h 442687"/>
              <a:gd name="connsiteX3" fmla="*/ 3048000 w 3048000"/>
              <a:gd name="connsiteY3" fmla="*/ 0 h 442687"/>
              <a:gd name="connsiteX4" fmla="*/ 0 w 3048000"/>
              <a:gd name="connsiteY4" fmla="*/ 1 h 442687"/>
              <a:gd name="connsiteX0" fmla="*/ 0 w 2971800"/>
              <a:gd name="connsiteY0" fmla="*/ 1 h 442687"/>
              <a:gd name="connsiteX1" fmla="*/ 431800 w 2971800"/>
              <a:gd name="connsiteY1" fmla="*/ 442687 h 442687"/>
              <a:gd name="connsiteX2" fmla="*/ 2420257 w 2971800"/>
              <a:gd name="connsiteY2" fmla="*/ 442687 h 442687"/>
              <a:gd name="connsiteX3" fmla="*/ 2971800 w 2971800"/>
              <a:gd name="connsiteY3" fmla="*/ 0 h 442687"/>
              <a:gd name="connsiteX4" fmla="*/ 0 w 2971800"/>
              <a:gd name="connsiteY4" fmla="*/ 1 h 442687"/>
              <a:gd name="connsiteX0" fmla="*/ 0 w 2971800"/>
              <a:gd name="connsiteY0" fmla="*/ 1 h 457201"/>
              <a:gd name="connsiteX1" fmla="*/ 5334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76199 h 533400"/>
              <a:gd name="connsiteX4" fmla="*/ 0 w 2971800"/>
              <a:gd name="connsiteY4" fmla="*/ 0 h 533400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7620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0 h 533400"/>
              <a:gd name="connsiteX4" fmla="*/ 0 w 2971800"/>
              <a:gd name="connsiteY4" fmla="*/ 76200 h 5334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62200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383458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1800" h="457200">
                <a:moveTo>
                  <a:pt x="0" y="0"/>
                </a:moveTo>
                <a:lnTo>
                  <a:pt x="383458" y="457200"/>
                </a:lnTo>
                <a:lnTo>
                  <a:pt x="2588342" y="457200"/>
                </a:lnTo>
                <a:lnTo>
                  <a:pt x="29718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factorial()</a:t>
            </a:r>
          </a:p>
          <a:p>
            <a:pPr algn="ctr"/>
            <a:r>
              <a:rPr lang="en-US" dirty="0" smtClean="0"/>
              <a:t>N=3, Line=5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124200" y="533400"/>
            <a:ext cx="2971800" cy="3048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342900" indent="-342900">
              <a:buFont typeface="+mj-lt"/>
              <a:buAutoNum type="arabicPeriod"/>
            </a:pP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factorial(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N=2)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if (N == 1)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return 1;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} else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F = N *       	factorial(N-1);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return F;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1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Folded Corner 5"/>
          <p:cNvSpPr/>
          <p:nvPr/>
        </p:nvSpPr>
        <p:spPr>
          <a:xfrm>
            <a:off x="152400" y="533400"/>
            <a:ext cx="2667000" cy="3048000"/>
          </a:xfrm>
          <a:prstGeom prst="foldedCorner">
            <a:avLst>
              <a:gd name="adj" fmla="val 9163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04800" y="685800"/>
            <a:ext cx="2362200" cy="861774"/>
          </a:xfrm>
          <a:prstGeom prst="rect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void setup()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A = 10;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B = factorial(5);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( B 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1752600"/>
            <a:ext cx="2286000" cy="1477328"/>
          </a:xfrm>
          <a:prstGeom prst="rect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factorial(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if (N == 1)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return 1;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} else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F = N *       	factorial(N-1);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return F;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Trapezoid 7"/>
          <p:cNvSpPr/>
          <p:nvPr/>
        </p:nvSpPr>
        <p:spPr>
          <a:xfrm>
            <a:off x="6324600" y="533400"/>
            <a:ext cx="2667000" cy="6019800"/>
          </a:xfrm>
          <a:prstGeom prst="trapezoid">
            <a:avLst>
              <a:gd name="adj" fmla="val 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934200" y="152400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Call Stack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487912" y="152400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Executing Function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43151" y="152400"/>
            <a:ext cx="1774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Compiled Code</a:t>
            </a:r>
            <a:endParaRPr lang="en-US" dirty="0"/>
          </a:p>
        </p:txBody>
      </p:sp>
      <p:sp>
        <p:nvSpPr>
          <p:cNvPr id="13" name="Right Arrow 12"/>
          <p:cNvSpPr/>
          <p:nvPr/>
        </p:nvSpPr>
        <p:spPr>
          <a:xfrm>
            <a:off x="3276600" y="1524000"/>
            <a:ext cx="304800" cy="228600"/>
          </a:xfrm>
          <a:prstGeom prst="rightArrow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477000" y="3276600"/>
            <a:ext cx="2362200" cy="609600"/>
          </a:xfrm>
          <a:custGeom>
            <a:avLst/>
            <a:gdLst>
              <a:gd name="connsiteX0" fmla="*/ 0 w 3048000"/>
              <a:gd name="connsiteY0" fmla="*/ 87086 h 449943"/>
              <a:gd name="connsiteX1" fmla="*/ 493486 w 3048000"/>
              <a:gd name="connsiteY1" fmla="*/ 449943 h 449943"/>
              <a:gd name="connsiteX2" fmla="*/ 2481943 w 3048000"/>
              <a:gd name="connsiteY2" fmla="*/ 449943 h 449943"/>
              <a:gd name="connsiteX3" fmla="*/ 3048000 w 3048000"/>
              <a:gd name="connsiteY3" fmla="*/ 0 h 449943"/>
              <a:gd name="connsiteX4" fmla="*/ 0 w 3048000"/>
              <a:gd name="connsiteY4" fmla="*/ 87086 h 449943"/>
              <a:gd name="connsiteX0" fmla="*/ 0 w 3062514"/>
              <a:gd name="connsiteY0" fmla="*/ 7257 h 449943"/>
              <a:gd name="connsiteX1" fmla="*/ 508000 w 3062514"/>
              <a:gd name="connsiteY1" fmla="*/ 449943 h 449943"/>
              <a:gd name="connsiteX2" fmla="*/ 2496457 w 3062514"/>
              <a:gd name="connsiteY2" fmla="*/ 449943 h 449943"/>
              <a:gd name="connsiteX3" fmla="*/ 3062514 w 3062514"/>
              <a:gd name="connsiteY3" fmla="*/ 0 h 449943"/>
              <a:gd name="connsiteX4" fmla="*/ 0 w 3062514"/>
              <a:gd name="connsiteY4" fmla="*/ 7257 h 449943"/>
              <a:gd name="connsiteX0" fmla="*/ 0 w 3352800"/>
              <a:gd name="connsiteY0" fmla="*/ 0 h 442686"/>
              <a:gd name="connsiteX1" fmla="*/ 508000 w 3352800"/>
              <a:gd name="connsiteY1" fmla="*/ 442686 h 442686"/>
              <a:gd name="connsiteX2" fmla="*/ 2496457 w 3352800"/>
              <a:gd name="connsiteY2" fmla="*/ 442686 h 442686"/>
              <a:gd name="connsiteX3" fmla="*/ 3352800 w 3352800"/>
              <a:gd name="connsiteY3" fmla="*/ 0 h 442686"/>
              <a:gd name="connsiteX4" fmla="*/ 0 w 3352800"/>
              <a:gd name="connsiteY4" fmla="*/ 0 h 442686"/>
              <a:gd name="connsiteX0" fmla="*/ 0 w 3048000"/>
              <a:gd name="connsiteY0" fmla="*/ 1 h 442687"/>
              <a:gd name="connsiteX1" fmla="*/ 508000 w 3048000"/>
              <a:gd name="connsiteY1" fmla="*/ 442687 h 442687"/>
              <a:gd name="connsiteX2" fmla="*/ 2496457 w 3048000"/>
              <a:gd name="connsiteY2" fmla="*/ 442687 h 442687"/>
              <a:gd name="connsiteX3" fmla="*/ 3048000 w 3048000"/>
              <a:gd name="connsiteY3" fmla="*/ 0 h 442687"/>
              <a:gd name="connsiteX4" fmla="*/ 0 w 3048000"/>
              <a:gd name="connsiteY4" fmla="*/ 1 h 442687"/>
              <a:gd name="connsiteX0" fmla="*/ 0 w 2971800"/>
              <a:gd name="connsiteY0" fmla="*/ 1 h 442687"/>
              <a:gd name="connsiteX1" fmla="*/ 431800 w 2971800"/>
              <a:gd name="connsiteY1" fmla="*/ 442687 h 442687"/>
              <a:gd name="connsiteX2" fmla="*/ 2420257 w 2971800"/>
              <a:gd name="connsiteY2" fmla="*/ 442687 h 442687"/>
              <a:gd name="connsiteX3" fmla="*/ 2971800 w 2971800"/>
              <a:gd name="connsiteY3" fmla="*/ 0 h 442687"/>
              <a:gd name="connsiteX4" fmla="*/ 0 w 2971800"/>
              <a:gd name="connsiteY4" fmla="*/ 1 h 442687"/>
              <a:gd name="connsiteX0" fmla="*/ 0 w 2971800"/>
              <a:gd name="connsiteY0" fmla="*/ 1 h 457201"/>
              <a:gd name="connsiteX1" fmla="*/ 5334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76199 h 533400"/>
              <a:gd name="connsiteX4" fmla="*/ 0 w 2971800"/>
              <a:gd name="connsiteY4" fmla="*/ 0 h 533400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7620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0 h 533400"/>
              <a:gd name="connsiteX4" fmla="*/ 0 w 2971800"/>
              <a:gd name="connsiteY4" fmla="*/ 76200 h 5334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62200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383458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1800" h="457200">
                <a:moveTo>
                  <a:pt x="0" y="0"/>
                </a:moveTo>
                <a:lnTo>
                  <a:pt x="383458" y="457200"/>
                </a:lnTo>
                <a:lnTo>
                  <a:pt x="2588342" y="457200"/>
                </a:lnTo>
                <a:lnTo>
                  <a:pt x="29718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setup()</a:t>
            </a:r>
          </a:p>
          <a:p>
            <a:pPr algn="ctr"/>
            <a:r>
              <a:rPr lang="en-US" dirty="0" smtClean="0"/>
              <a:t>A=10, Line=3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6400800" y="3962400"/>
            <a:ext cx="2590800" cy="2575859"/>
          </a:xfrm>
          <a:custGeom>
            <a:avLst/>
            <a:gdLst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33618 w 2272552"/>
              <a:gd name="connsiteY22" fmla="*/ 887506 h 5741894"/>
              <a:gd name="connsiteX23" fmla="*/ 2225488 w 2272552"/>
              <a:gd name="connsiteY23" fmla="*/ 632012 h 5741894"/>
              <a:gd name="connsiteX24" fmla="*/ 60512 w 2272552"/>
              <a:gd name="connsiteY24" fmla="*/ 497541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33618 w 2272552"/>
              <a:gd name="connsiteY22" fmla="*/ 887506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141194 w 2272552"/>
              <a:gd name="connsiteY12" fmla="*/ 3160059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64994 w 2272552"/>
              <a:gd name="connsiteY12" fmla="*/ 3160059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40341 w 2238934"/>
              <a:gd name="connsiteY4" fmla="*/ 4733365 h 5741894"/>
              <a:gd name="connsiteX5" fmla="*/ 2164976 w 2238934"/>
              <a:gd name="connsiteY5" fmla="*/ 4491318 h 5741894"/>
              <a:gd name="connsiteX6" fmla="*/ 40341 w 2238934"/>
              <a:gd name="connsiteY6" fmla="*/ 4289612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40341 w 2238934"/>
              <a:gd name="connsiteY4" fmla="*/ 4733365 h 5741894"/>
              <a:gd name="connsiteX5" fmla="*/ 2164976 w 2238934"/>
              <a:gd name="connsiteY5" fmla="*/ 4491318 h 5741894"/>
              <a:gd name="connsiteX6" fmla="*/ 31376 w 2238934"/>
              <a:gd name="connsiteY6" fmla="*/ 4379259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31376 w 2238934"/>
              <a:gd name="connsiteY4" fmla="*/ 4760259 h 5741894"/>
              <a:gd name="connsiteX5" fmla="*/ 2164976 w 2238934"/>
              <a:gd name="connsiteY5" fmla="*/ 4491318 h 5741894"/>
              <a:gd name="connsiteX6" fmla="*/ 31376 w 2238934"/>
              <a:gd name="connsiteY6" fmla="*/ 4379259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20171 w 2224741"/>
              <a:gd name="connsiteY0" fmla="*/ 5741894 h 5741894"/>
              <a:gd name="connsiteX1" fmla="*/ 2212041 w 2224741"/>
              <a:gd name="connsiteY1" fmla="*/ 5499847 h 5741894"/>
              <a:gd name="connsiteX2" fmla="*/ 87406 w 2224741"/>
              <a:gd name="connsiteY2" fmla="*/ 5217459 h 5741894"/>
              <a:gd name="connsiteX3" fmla="*/ 2212041 w 2224741"/>
              <a:gd name="connsiteY3" fmla="*/ 4988859 h 5741894"/>
              <a:gd name="connsiteX4" fmla="*/ 11206 w 2224741"/>
              <a:gd name="connsiteY4" fmla="*/ 4760259 h 5741894"/>
              <a:gd name="connsiteX5" fmla="*/ 2144806 w 2224741"/>
              <a:gd name="connsiteY5" fmla="*/ 4491318 h 5741894"/>
              <a:gd name="connsiteX6" fmla="*/ 11206 w 2224741"/>
              <a:gd name="connsiteY6" fmla="*/ 4379259 h 5741894"/>
              <a:gd name="connsiteX7" fmla="*/ 2091018 w 2224741"/>
              <a:gd name="connsiteY7" fmla="*/ 4061012 h 5741894"/>
              <a:gd name="connsiteX8" fmla="*/ 33618 w 2224741"/>
              <a:gd name="connsiteY8" fmla="*/ 3966883 h 5741894"/>
              <a:gd name="connsiteX9" fmla="*/ 2117912 w 2224741"/>
              <a:gd name="connsiteY9" fmla="*/ 3711388 h 5741894"/>
              <a:gd name="connsiteX10" fmla="*/ 11206 w 2224741"/>
              <a:gd name="connsiteY10" fmla="*/ 3541059 h 5741894"/>
              <a:gd name="connsiteX11" fmla="*/ 2158253 w 2224741"/>
              <a:gd name="connsiteY11" fmla="*/ 3294530 h 5741894"/>
              <a:gd name="connsiteX12" fmla="*/ 11206 w 2224741"/>
              <a:gd name="connsiteY12" fmla="*/ 3160059 h 5741894"/>
              <a:gd name="connsiteX13" fmla="*/ 2091018 w 2224741"/>
              <a:gd name="connsiteY13" fmla="*/ 2783541 h 5741894"/>
              <a:gd name="connsiteX14" fmla="*/ 20171 w 2224741"/>
              <a:gd name="connsiteY14" fmla="*/ 2635624 h 5741894"/>
              <a:gd name="connsiteX15" fmla="*/ 2131359 w 2224741"/>
              <a:gd name="connsiteY15" fmla="*/ 2191871 h 5741894"/>
              <a:gd name="connsiteX16" fmla="*/ 11206 w 2224741"/>
              <a:gd name="connsiteY16" fmla="*/ 2169459 h 5741894"/>
              <a:gd name="connsiteX17" fmla="*/ 2091018 w 2224741"/>
              <a:gd name="connsiteY17" fmla="*/ 1855694 h 5741894"/>
              <a:gd name="connsiteX18" fmla="*/ 11206 w 2224741"/>
              <a:gd name="connsiteY18" fmla="*/ 1712259 h 5741894"/>
              <a:gd name="connsiteX19" fmla="*/ 2077571 w 2224741"/>
              <a:gd name="connsiteY19" fmla="*/ 1492624 h 5741894"/>
              <a:gd name="connsiteX20" fmla="*/ 20171 w 2224741"/>
              <a:gd name="connsiteY20" fmla="*/ 1277471 h 5741894"/>
              <a:gd name="connsiteX21" fmla="*/ 2144806 w 2224741"/>
              <a:gd name="connsiteY21" fmla="*/ 1035424 h 5741894"/>
              <a:gd name="connsiteX22" fmla="*/ 11206 w 2224741"/>
              <a:gd name="connsiteY22" fmla="*/ 874059 h 5741894"/>
              <a:gd name="connsiteX23" fmla="*/ 2171700 w 2224741"/>
              <a:gd name="connsiteY23" fmla="*/ 632012 h 5741894"/>
              <a:gd name="connsiteX24" fmla="*/ 11206 w 2224741"/>
              <a:gd name="connsiteY24" fmla="*/ 416859 h 5741894"/>
              <a:gd name="connsiteX25" fmla="*/ 2131359 w 2224741"/>
              <a:gd name="connsiteY25" fmla="*/ 242047 h 5741894"/>
              <a:gd name="connsiteX26" fmla="*/ 6724 w 2224741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77571 w 2213535"/>
              <a:gd name="connsiteY19" fmla="*/ 1492624 h 5741894"/>
              <a:gd name="connsiteX20" fmla="*/ 20171 w 2213535"/>
              <a:gd name="connsiteY20" fmla="*/ 1277471 h 5741894"/>
              <a:gd name="connsiteX21" fmla="*/ 2144806 w 2213535"/>
              <a:gd name="connsiteY21" fmla="*/ 1035424 h 5741894"/>
              <a:gd name="connsiteX22" fmla="*/ 11206 w 2213535"/>
              <a:gd name="connsiteY22" fmla="*/ 874059 h 5741894"/>
              <a:gd name="connsiteX23" fmla="*/ 2171700 w 2213535"/>
              <a:gd name="connsiteY23" fmla="*/ 632012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77571 w 2213535"/>
              <a:gd name="connsiteY19" fmla="*/ 1492624 h 5741894"/>
              <a:gd name="connsiteX20" fmla="*/ 11206 w 2213535"/>
              <a:gd name="connsiteY20" fmla="*/ 1331259 h 5741894"/>
              <a:gd name="connsiteX21" fmla="*/ 2144806 w 2213535"/>
              <a:gd name="connsiteY21" fmla="*/ 1035424 h 5741894"/>
              <a:gd name="connsiteX22" fmla="*/ 11206 w 2213535"/>
              <a:gd name="connsiteY22" fmla="*/ 874059 h 5741894"/>
              <a:gd name="connsiteX23" fmla="*/ 2171700 w 2213535"/>
              <a:gd name="connsiteY23" fmla="*/ 632012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132853 w 2215029"/>
              <a:gd name="connsiteY15" fmla="*/ 2191871 h 5741894"/>
              <a:gd name="connsiteX16" fmla="*/ 12700 w 2215029"/>
              <a:gd name="connsiteY16" fmla="*/ 2169459 h 5741894"/>
              <a:gd name="connsiteX17" fmla="*/ 2092512 w 2215029"/>
              <a:gd name="connsiteY17" fmla="*/ 1855694 h 5741894"/>
              <a:gd name="connsiteX18" fmla="*/ 12700 w 2215029"/>
              <a:gd name="connsiteY18" fmla="*/ 17122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146300 w 2215029"/>
              <a:gd name="connsiteY21" fmla="*/ 1035424 h 5741894"/>
              <a:gd name="connsiteX22" fmla="*/ 12700 w 2215029"/>
              <a:gd name="connsiteY22" fmla="*/ 874059 h 5741894"/>
              <a:gd name="connsiteX23" fmla="*/ 2173194 w 2215029"/>
              <a:gd name="connsiteY23" fmla="*/ 632012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6147 w 2219511"/>
              <a:gd name="connsiteY0" fmla="*/ 5741894 h 5741894"/>
              <a:gd name="connsiteX1" fmla="*/ 2218017 w 2219511"/>
              <a:gd name="connsiteY1" fmla="*/ 5499847 h 5741894"/>
              <a:gd name="connsiteX2" fmla="*/ 17182 w 2219511"/>
              <a:gd name="connsiteY2" fmla="*/ 5217459 h 5741894"/>
              <a:gd name="connsiteX3" fmla="*/ 2218017 w 2219511"/>
              <a:gd name="connsiteY3" fmla="*/ 4988859 h 5741894"/>
              <a:gd name="connsiteX4" fmla="*/ 17182 w 2219511"/>
              <a:gd name="connsiteY4" fmla="*/ 4760259 h 5741894"/>
              <a:gd name="connsiteX5" fmla="*/ 2150782 w 2219511"/>
              <a:gd name="connsiteY5" fmla="*/ 4491318 h 5741894"/>
              <a:gd name="connsiteX6" fmla="*/ 17182 w 2219511"/>
              <a:gd name="connsiteY6" fmla="*/ 4379259 h 5741894"/>
              <a:gd name="connsiteX7" fmla="*/ 2096994 w 2219511"/>
              <a:gd name="connsiteY7" fmla="*/ 4061012 h 5741894"/>
              <a:gd name="connsiteX8" fmla="*/ 39594 w 2219511"/>
              <a:gd name="connsiteY8" fmla="*/ 3966883 h 5741894"/>
              <a:gd name="connsiteX9" fmla="*/ 2123888 w 2219511"/>
              <a:gd name="connsiteY9" fmla="*/ 3711388 h 5741894"/>
              <a:gd name="connsiteX10" fmla="*/ 17182 w 2219511"/>
              <a:gd name="connsiteY10" fmla="*/ 3541059 h 5741894"/>
              <a:gd name="connsiteX11" fmla="*/ 2164229 w 2219511"/>
              <a:gd name="connsiteY11" fmla="*/ 3294530 h 5741894"/>
              <a:gd name="connsiteX12" fmla="*/ 17182 w 2219511"/>
              <a:gd name="connsiteY12" fmla="*/ 3160059 h 5741894"/>
              <a:gd name="connsiteX13" fmla="*/ 2096994 w 2219511"/>
              <a:gd name="connsiteY13" fmla="*/ 2783541 h 5741894"/>
              <a:gd name="connsiteX14" fmla="*/ 26147 w 2219511"/>
              <a:gd name="connsiteY14" fmla="*/ 2635624 h 5741894"/>
              <a:gd name="connsiteX15" fmla="*/ 2137335 w 2219511"/>
              <a:gd name="connsiteY15" fmla="*/ 2191871 h 5741894"/>
              <a:gd name="connsiteX16" fmla="*/ 17182 w 2219511"/>
              <a:gd name="connsiteY16" fmla="*/ 2169459 h 5741894"/>
              <a:gd name="connsiteX17" fmla="*/ 2096994 w 2219511"/>
              <a:gd name="connsiteY17" fmla="*/ 1855694 h 5741894"/>
              <a:gd name="connsiteX18" fmla="*/ 17182 w 2219511"/>
              <a:gd name="connsiteY18" fmla="*/ 1712259 h 5741894"/>
              <a:gd name="connsiteX19" fmla="*/ 2074582 w 2219511"/>
              <a:gd name="connsiteY19" fmla="*/ 1559859 h 5741894"/>
              <a:gd name="connsiteX20" fmla="*/ 17182 w 2219511"/>
              <a:gd name="connsiteY20" fmla="*/ 1331259 h 5741894"/>
              <a:gd name="connsiteX21" fmla="*/ 2074582 w 2219511"/>
              <a:gd name="connsiteY21" fmla="*/ 1102659 h 5741894"/>
              <a:gd name="connsiteX22" fmla="*/ 17182 w 2219511"/>
              <a:gd name="connsiteY22" fmla="*/ 874059 h 5741894"/>
              <a:gd name="connsiteX23" fmla="*/ 2177676 w 2219511"/>
              <a:gd name="connsiteY23" fmla="*/ 632012 h 5741894"/>
              <a:gd name="connsiteX24" fmla="*/ 17182 w 2219511"/>
              <a:gd name="connsiteY24" fmla="*/ 416859 h 5741894"/>
              <a:gd name="connsiteX25" fmla="*/ 2137335 w 2219511"/>
              <a:gd name="connsiteY25" fmla="*/ 242047 h 5741894"/>
              <a:gd name="connsiteX26" fmla="*/ 12700 w 2219511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68606 w 2213535"/>
              <a:gd name="connsiteY17" fmla="*/ 19408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3218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146300 w 2215029"/>
              <a:gd name="connsiteY15" fmla="*/ 2474259 h 5741894"/>
              <a:gd name="connsiteX16" fmla="*/ 12700 w 2215029"/>
              <a:gd name="connsiteY16" fmla="*/ 2321859 h 5741894"/>
              <a:gd name="connsiteX17" fmla="*/ 2070100 w 2215029"/>
              <a:gd name="connsiteY17" fmla="*/ 20932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1993900 w 2215029"/>
              <a:gd name="connsiteY15" fmla="*/ 2474259 h 5741894"/>
              <a:gd name="connsiteX16" fmla="*/ 12700 w 2215029"/>
              <a:gd name="connsiteY16" fmla="*/ 2321859 h 5741894"/>
              <a:gd name="connsiteX17" fmla="*/ 2070100 w 2215029"/>
              <a:gd name="connsiteY17" fmla="*/ 20932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3218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3218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46300 w 2215029"/>
              <a:gd name="connsiteY25" fmla="*/ 264459 h 5741894"/>
              <a:gd name="connsiteX26" fmla="*/ 8218 w 2215029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1463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37353 w 2217270"/>
              <a:gd name="connsiteY8" fmla="*/ 3966883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068606 w 2213535"/>
              <a:gd name="connsiteY11" fmla="*/ 33124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068606 w 2213535"/>
              <a:gd name="connsiteY9" fmla="*/ 3845859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4074459 h 5741894"/>
              <a:gd name="connsiteX9" fmla="*/ 2068606 w 2213535"/>
              <a:gd name="connsiteY9" fmla="*/ 3845859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70100 w 2215029"/>
              <a:gd name="connsiteY7" fmla="*/ 4303059 h 5741894"/>
              <a:gd name="connsiteX8" fmla="*/ 12700 w 2215029"/>
              <a:gd name="connsiteY8" fmla="*/ 4074459 h 5741894"/>
              <a:gd name="connsiteX9" fmla="*/ 2070100 w 2215029"/>
              <a:gd name="connsiteY9" fmla="*/ 3845859 h 5741894"/>
              <a:gd name="connsiteX10" fmla="*/ 12700 w 2215029"/>
              <a:gd name="connsiteY10" fmla="*/ 3617259 h 5741894"/>
              <a:gd name="connsiteX11" fmla="*/ 2070100 w 2215029"/>
              <a:gd name="connsiteY11" fmla="*/ 3388659 h 5741894"/>
              <a:gd name="connsiteX12" fmla="*/ 12700 w 2215029"/>
              <a:gd name="connsiteY12" fmla="*/ 3160059 h 5741894"/>
              <a:gd name="connsiteX13" fmla="*/ 20701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531659 h 5741894"/>
              <a:gd name="connsiteX7" fmla="*/ 2070100 w 2215029"/>
              <a:gd name="connsiteY7" fmla="*/ 4303059 h 5741894"/>
              <a:gd name="connsiteX8" fmla="*/ 12700 w 2215029"/>
              <a:gd name="connsiteY8" fmla="*/ 4074459 h 5741894"/>
              <a:gd name="connsiteX9" fmla="*/ 2070100 w 2215029"/>
              <a:gd name="connsiteY9" fmla="*/ 3845859 h 5741894"/>
              <a:gd name="connsiteX10" fmla="*/ 12700 w 2215029"/>
              <a:gd name="connsiteY10" fmla="*/ 3617259 h 5741894"/>
              <a:gd name="connsiteX11" fmla="*/ 2070100 w 2215029"/>
              <a:gd name="connsiteY11" fmla="*/ 3388659 h 5741894"/>
              <a:gd name="connsiteX12" fmla="*/ 12700 w 2215029"/>
              <a:gd name="connsiteY12" fmla="*/ 3160059 h 5741894"/>
              <a:gd name="connsiteX13" fmla="*/ 20701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760259 h 5741894"/>
              <a:gd name="connsiteX5" fmla="*/ 2081306 w 2226235"/>
              <a:gd name="connsiteY5" fmla="*/ 46840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7602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081306 w 2226235"/>
              <a:gd name="connsiteY3" fmla="*/ 52174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446059 h 5741894"/>
              <a:gd name="connsiteX3" fmla="*/ 2081306 w 2226235"/>
              <a:gd name="connsiteY3" fmla="*/ 52174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13447 w 2063376"/>
              <a:gd name="connsiteY0" fmla="*/ 5741894 h 5741894"/>
              <a:gd name="connsiteX1" fmla="*/ 2061882 w 2063376"/>
              <a:gd name="connsiteY1" fmla="*/ 5598459 h 5741894"/>
              <a:gd name="connsiteX2" fmla="*/ 4482 w 2063376"/>
              <a:gd name="connsiteY2" fmla="*/ 5446059 h 5741894"/>
              <a:gd name="connsiteX3" fmla="*/ 2061882 w 2063376"/>
              <a:gd name="connsiteY3" fmla="*/ 5217459 h 5741894"/>
              <a:gd name="connsiteX4" fmla="*/ 4482 w 2063376"/>
              <a:gd name="connsiteY4" fmla="*/ 4988859 h 5741894"/>
              <a:gd name="connsiteX5" fmla="*/ 2061882 w 2063376"/>
              <a:gd name="connsiteY5" fmla="*/ 4760259 h 5741894"/>
              <a:gd name="connsiteX6" fmla="*/ 4482 w 2063376"/>
              <a:gd name="connsiteY6" fmla="*/ 4531659 h 5741894"/>
              <a:gd name="connsiteX7" fmla="*/ 2061882 w 2063376"/>
              <a:gd name="connsiteY7" fmla="*/ 4303059 h 5741894"/>
              <a:gd name="connsiteX8" fmla="*/ 4482 w 2063376"/>
              <a:gd name="connsiteY8" fmla="*/ 4074459 h 5741894"/>
              <a:gd name="connsiteX9" fmla="*/ 2061882 w 2063376"/>
              <a:gd name="connsiteY9" fmla="*/ 3845859 h 5741894"/>
              <a:gd name="connsiteX10" fmla="*/ 4482 w 2063376"/>
              <a:gd name="connsiteY10" fmla="*/ 3617259 h 5741894"/>
              <a:gd name="connsiteX11" fmla="*/ 2061882 w 2063376"/>
              <a:gd name="connsiteY11" fmla="*/ 3388659 h 5741894"/>
              <a:gd name="connsiteX12" fmla="*/ 4482 w 2063376"/>
              <a:gd name="connsiteY12" fmla="*/ 3160059 h 5741894"/>
              <a:gd name="connsiteX13" fmla="*/ 2061882 w 2063376"/>
              <a:gd name="connsiteY13" fmla="*/ 2931459 h 5741894"/>
              <a:gd name="connsiteX14" fmla="*/ 4482 w 2063376"/>
              <a:gd name="connsiteY14" fmla="*/ 2702859 h 5741894"/>
              <a:gd name="connsiteX15" fmla="*/ 2061882 w 2063376"/>
              <a:gd name="connsiteY15" fmla="*/ 2474259 h 5741894"/>
              <a:gd name="connsiteX16" fmla="*/ 4482 w 2063376"/>
              <a:gd name="connsiteY16" fmla="*/ 2245659 h 5741894"/>
              <a:gd name="connsiteX17" fmla="*/ 2061882 w 2063376"/>
              <a:gd name="connsiteY17" fmla="*/ 2017059 h 5741894"/>
              <a:gd name="connsiteX18" fmla="*/ 4482 w 2063376"/>
              <a:gd name="connsiteY18" fmla="*/ 1788459 h 5741894"/>
              <a:gd name="connsiteX19" fmla="*/ 2061882 w 2063376"/>
              <a:gd name="connsiteY19" fmla="*/ 1559859 h 5741894"/>
              <a:gd name="connsiteX20" fmla="*/ 4482 w 2063376"/>
              <a:gd name="connsiteY20" fmla="*/ 1331259 h 5741894"/>
              <a:gd name="connsiteX21" fmla="*/ 2061882 w 2063376"/>
              <a:gd name="connsiteY21" fmla="*/ 1102659 h 5741894"/>
              <a:gd name="connsiteX22" fmla="*/ 4482 w 2063376"/>
              <a:gd name="connsiteY22" fmla="*/ 874059 h 5741894"/>
              <a:gd name="connsiteX23" fmla="*/ 2061882 w 2063376"/>
              <a:gd name="connsiteY23" fmla="*/ 645459 h 5741894"/>
              <a:gd name="connsiteX24" fmla="*/ 4482 w 2063376"/>
              <a:gd name="connsiteY24" fmla="*/ 416859 h 5741894"/>
              <a:gd name="connsiteX25" fmla="*/ 2061882 w 2063376"/>
              <a:gd name="connsiteY25" fmla="*/ 188259 h 5741894"/>
              <a:gd name="connsiteX26" fmla="*/ 0 w 2063376"/>
              <a:gd name="connsiteY26" fmla="*/ 0 h 5741894"/>
              <a:gd name="connsiteX0" fmla="*/ 197971 w 2271806"/>
              <a:gd name="connsiteY0" fmla="*/ 5741894 h 5850965"/>
              <a:gd name="connsiteX1" fmla="*/ 341406 w 2271806"/>
              <a:gd name="connsiteY1" fmla="*/ 5827059 h 5850965"/>
              <a:gd name="connsiteX2" fmla="*/ 2246406 w 2271806"/>
              <a:gd name="connsiteY2" fmla="*/ 5598459 h 5850965"/>
              <a:gd name="connsiteX3" fmla="*/ 189006 w 2271806"/>
              <a:gd name="connsiteY3" fmla="*/ 5446059 h 5850965"/>
              <a:gd name="connsiteX4" fmla="*/ 2246406 w 2271806"/>
              <a:gd name="connsiteY4" fmla="*/ 5217459 h 5850965"/>
              <a:gd name="connsiteX5" fmla="*/ 189006 w 2271806"/>
              <a:gd name="connsiteY5" fmla="*/ 4988859 h 5850965"/>
              <a:gd name="connsiteX6" fmla="*/ 2246406 w 2271806"/>
              <a:gd name="connsiteY6" fmla="*/ 4760259 h 5850965"/>
              <a:gd name="connsiteX7" fmla="*/ 189006 w 2271806"/>
              <a:gd name="connsiteY7" fmla="*/ 4531659 h 5850965"/>
              <a:gd name="connsiteX8" fmla="*/ 2246406 w 2271806"/>
              <a:gd name="connsiteY8" fmla="*/ 4303059 h 5850965"/>
              <a:gd name="connsiteX9" fmla="*/ 189006 w 2271806"/>
              <a:gd name="connsiteY9" fmla="*/ 4074459 h 5850965"/>
              <a:gd name="connsiteX10" fmla="*/ 2246406 w 2271806"/>
              <a:gd name="connsiteY10" fmla="*/ 3845859 h 5850965"/>
              <a:gd name="connsiteX11" fmla="*/ 189006 w 2271806"/>
              <a:gd name="connsiteY11" fmla="*/ 3617259 h 5850965"/>
              <a:gd name="connsiteX12" fmla="*/ 2246406 w 2271806"/>
              <a:gd name="connsiteY12" fmla="*/ 3388659 h 5850965"/>
              <a:gd name="connsiteX13" fmla="*/ 189006 w 2271806"/>
              <a:gd name="connsiteY13" fmla="*/ 3160059 h 5850965"/>
              <a:gd name="connsiteX14" fmla="*/ 2246406 w 2271806"/>
              <a:gd name="connsiteY14" fmla="*/ 2931459 h 5850965"/>
              <a:gd name="connsiteX15" fmla="*/ 189006 w 2271806"/>
              <a:gd name="connsiteY15" fmla="*/ 2702859 h 5850965"/>
              <a:gd name="connsiteX16" fmla="*/ 2246406 w 2271806"/>
              <a:gd name="connsiteY16" fmla="*/ 2474259 h 5850965"/>
              <a:gd name="connsiteX17" fmla="*/ 189006 w 2271806"/>
              <a:gd name="connsiteY17" fmla="*/ 2245659 h 5850965"/>
              <a:gd name="connsiteX18" fmla="*/ 2246406 w 2271806"/>
              <a:gd name="connsiteY18" fmla="*/ 2017059 h 5850965"/>
              <a:gd name="connsiteX19" fmla="*/ 189006 w 2271806"/>
              <a:gd name="connsiteY19" fmla="*/ 1788459 h 5850965"/>
              <a:gd name="connsiteX20" fmla="*/ 2246406 w 2271806"/>
              <a:gd name="connsiteY20" fmla="*/ 1559859 h 5850965"/>
              <a:gd name="connsiteX21" fmla="*/ 189006 w 2271806"/>
              <a:gd name="connsiteY21" fmla="*/ 1331259 h 5850965"/>
              <a:gd name="connsiteX22" fmla="*/ 2246406 w 2271806"/>
              <a:gd name="connsiteY22" fmla="*/ 1102659 h 5850965"/>
              <a:gd name="connsiteX23" fmla="*/ 189006 w 2271806"/>
              <a:gd name="connsiteY23" fmla="*/ 874059 h 5850965"/>
              <a:gd name="connsiteX24" fmla="*/ 2246406 w 2271806"/>
              <a:gd name="connsiteY24" fmla="*/ 645459 h 5850965"/>
              <a:gd name="connsiteX25" fmla="*/ 189006 w 2271806"/>
              <a:gd name="connsiteY25" fmla="*/ 416859 h 5850965"/>
              <a:gd name="connsiteX26" fmla="*/ 2246406 w 2271806"/>
              <a:gd name="connsiteY26" fmla="*/ 188259 h 5850965"/>
              <a:gd name="connsiteX27" fmla="*/ 184524 w 2271806"/>
              <a:gd name="connsiteY27" fmla="*/ 0 h 5850965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80682 w 2138082"/>
              <a:gd name="connsiteY0" fmla="*/ 5750859 h 5852459"/>
              <a:gd name="connsiteX1" fmla="*/ 461682 w 2138082"/>
              <a:gd name="connsiteY1" fmla="*/ 5827059 h 5852459"/>
              <a:gd name="connsiteX2" fmla="*/ 2061882 w 2138082"/>
              <a:gd name="connsiteY2" fmla="*/ 5598459 h 5852459"/>
              <a:gd name="connsiteX3" fmla="*/ 4482 w 2138082"/>
              <a:gd name="connsiteY3" fmla="*/ 5446059 h 5852459"/>
              <a:gd name="connsiteX4" fmla="*/ 2061882 w 2138082"/>
              <a:gd name="connsiteY4" fmla="*/ 5217459 h 5852459"/>
              <a:gd name="connsiteX5" fmla="*/ 4482 w 2138082"/>
              <a:gd name="connsiteY5" fmla="*/ 4988859 h 5852459"/>
              <a:gd name="connsiteX6" fmla="*/ 2061882 w 2138082"/>
              <a:gd name="connsiteY6" fmla="*/ 4760259 h 5852459"/>
              <a:gd name="connsiteX7" fmla="*/ 4482 w 2138082"/>
              <a:gd name="connsiteY7" fmla="*/ 4531659 h 5852459"/>
              <a:gd name="connsiteX8" fmla="*/ 2061882 w 2138082"/>
              <a:gd name="connsiteY8" fmla="*/ 4303059 h 5852459"/>
              <a:gd name="connsiteX9" fmla="*/ 4482 w 2138082"/>
              <a:gd name="connsiteY9" fmla="*/ 4074459 h 5852459"/>
              <a:gd name="connsiteX10" fmla="*/ 2061882 w 2138082"/>
              <a:gd name="connsiteY10" fmla="*/ 3845859 h 5852459"/>
              <a:gd name="connsiteX11" fmla="*/ 4482 w 2138082"/>
              <a:gd name="connsiteY11" fmla="*/ 3617259 h 5852459"/>
              <a:gd name="connsiteX12" fmla="*/ 2061882 w 2138082"/>
              <a:gd name="connsiteY12" fmla="*/ 3388659 h 5852459"/>
              <a:gd name="connsiteX13" fmla="*/ 4482 w 2138082"/>
              <a:gd name="connsiteY13" fmla="*/ 3160059 h 5852459"/>
              <a:gd name="connsiteX14" fmla="*/ 2061882 w 2138082"/>
              <a:gd name="connsiteY14" fmla="*/ 2931459 h 5852459"/>
              <a:gd name="connsiteX15" fmla="*/ 4482 w 2138082"/>
              <a:gd name="connsiteY15" fmla="*/ 2702859 h 5852459"/>
              <a:gd name="connsiteX16" fmla="*/ 2061882 w 2138082"/>
              <a:gd name="connsiteY16" fmla="*/ 2474259 h 5852459"/>
              <a:gd name="connsiteX17" fmla="*/ 4482 w 2138082"/>
              <a:gd name="connsiteY17" fmla="*/ 2245659 h 5852459"/>
              <a:gd name="connsiteX18" fmla="*/ 2061882 w 2138082"/>
              <a:gd name="connsiteY18" fmla="*/ 2017059 h 5852459"/>
              <a:gd name="connsiteX19" fmla="*/ 4482 w 2138082"/>
              <a:gd name="connsiteY19" fmla="*/ 1788459 h 5852459"/>
              <a:gd name="connsiteX20" fmla="*/ 2061882 w 2138082"/>
              <a:gd name="connsiteY20" fmla="*/ 1559859 h 5852459"/>
              <a:gd name="connsiteX21" fmla="*/ 4482 w 2138082"/>
              <a:gd name="connsiteY21" fmla="*/ 1331259 h 5852459"/>
              <a:gd name="connsiteX22" fmla="*/ 2061882 w 2138082"/>
              <a:gd name="connsiteY22" fmla="*/ 1102659 h 5852459"/>
              <a:gd name="connsiteX23" fmla="*/ 4482 w 2138082"/>
              <a:gd name="connsiteY23" fmla="*/ 874059 h 5852459"/>
              <a:gd name="connsiteX24" fmla="*/ 2061882 w 2138082"/>
              <a:gd name="connsiteY24" fmla="*/ 645459 h 5852459"/>
              <a:gd name="connsiteX25" fmla="*/ 4482 w 2138082"/>
              <a:gd name="connsiteY25" fmla="*/ 416859 h 5852459"/>
              <a:gd name="connsiteX26" fmla="*/ 2061882 w 2138082"/>
              <a:gd name="connsiteY26" fmla="*/ 188259 h 5852459"/>
              <a:gd name="connsiteX27" fmla="*/ 0 w 2138082"/>
              <a:gd name="connsiteY27" fmla="*/ 0 h 5852459"/>
              <a:gd name="connsiteX0" fmla="*/ 80682 w 2138082"/>
              <a:gd name="connsiteY0" fmla="*/ 5750859 h 5776259"/>
              <a:gd name="connsiteX1" fmla="*/ 461682 w 2138082"/>
              <a:gd name="connsiteY1" fmla="*/ 5750859 h 5776259"/>
              <a:gd name="connsiteX2" fmla="*/ 2061882 w 2138082"/>
              <a:gd name="connsiteY2" fmla="*/ 5598459 h 5776259"/>
              <a:gd name="connsiteX3" fmla="*/ 4482 w 2138082"/>
              <a:gd name="connsiteY3" fmla="*/ 5446059 h 5776259"/>
              <a:gd name="connsiteX4" fmla="*/ 2061882 w 2138082"/>
              <a:gd name="connsiteY4" fmla="*/ 5217459 h 5776259"/>
              <a:gd name="connsiteX5" fmla="*/ 4482 w 2138082"/>
              <a:gd name="connsiteY5" fmla="*/ 4988859 h 5776259"/>
              <a:gd name="connsiteX6" fmla="*/ 2061882 w 2138082"/>
              <a:gd name="connsiteY6" fmla="*/ 4760259 h 5776259"/>
              <a:gd name="connsiteX7" fmla="*/ 4482 w 2138082"/>
              <a:gd name="connsiteY7" fmla="*/ 4531659 h 5776259"/>
              <a:gd name="connsiteX8" fmla="*/ 2061882 w 2138082"/>
              <a:gd name="connsiteY8" fmla="*/ 4303059 h 5776259"/>
              <a:gd name="connsiteX9" fmla="*/ 4482 w 2138082"/>
              <a:gd name="connsiteY9" fmla="*/ 4074459 h 5776259"/>
              <a:gd name="connsiteX10" fmla="*/ 2061882 w 2138082"/>
              <a:gd name="connsiteY10" fmla="*/ 3845859 h 5776259"/>
              <a:gd name="connsiteX11" fmla="*/ 4482 w 2138082"/>
              <a:gd name="connsiteY11" fmla="*/ 3617259 h 5776259"/>
              <a:gd name="connsiteX12" fmla="*/ 2061882 w 2138082"/>
              <a:gd name="connsiteY12" fmla="*/ 3388659 h 5776259"/>
              <a:gd name="connsiteX13" fmla="*/ 4482 w 2138082"/>
              <a:gd name="connsiteY13" fmla="*/ 3160059 h 5776259"/>
              <a:gd name="connsiteX14" fmla="*/ 2061882 w 2138082"/>
              <a:gd name="connsiteY14" fmla="*/ 2931459 h 5776259"/>
              <a:gd name="connsiteX15" fmla="*/ 4482 w 2138082"/>
              <a:gd name="connsiteY15" fmla="*/ 2702859 h 5776259"/>
              <a:gd name="connsiteX16" fmla="*/ 2061882 w 2138082"/>
              <a:gd name="connsiteY16" fmla="*/ 2474259 h 5776259"/>
              <a:gd name="connsiteX17" fmla="*/ 4482 w 2138082"/>
              <a:gd name="connsiteY17" fmla="*/ 2245659 h 5776259"/>
              <a:gd name="connsiteX18" fmla="*/ 2061882 w 2138082"/>
              <a:gd name="connsiteY18" fmla="*/ 2017059 h 5776259"/>
              <a:gd name="connsiteX19" fmla="*/ 4482 w 2138082"/>
              <a:gd name="connsiteY19" fmla="*/ 1788459 h 5776259"/>
              <a:gd name="connsiteX20" fmla="*/ 2061882 w 2138082"/>
              <a:gd name="connsiteY20" fmla="*/ 1559859 h 5776259"/>
              <a:gd name="connsiteX21" fmla="*/ 4482 w 2138082"/>
              <a:gd name="connsiteY21" fmla="*/ 1331259 h 5776259"/>
              <a:gd name="connsiteX22" fmla="*/ 2061882 w 2138082"/>
              <a:gd name="connsiteY22" fmla="*/ 1102659 h 5776259"/>
              <a:gd name="connsiteX23" fmla="*/ 4482 w 2138082"/>
              <a:gd name="connsiteY23" fmla="*/ 874059 h 5776259"/>
              <a:gd name="connsiteX24" fmla="*/ 2061882 w 2138082"/>
              <a:gd name="connsiteY24" fmla="*/ 645459 h 5776259"/>
              <a:gd name="connsiteX25" fmla="*/ 4482 w 2138082"/>
              <a:gd name="connsiteY25" fmla="*/ 416859 h 5776259"/>
              <a:gd name="connsiteX26" fmla="*/ 2061882 w 2138082"/>
              <a:gd name="connsiteY26" fmla="*/ 188259 h 5776259"/>
              <a:gd name="connsiteX27" fmla="*/ 0 w 2138082"/>
              <a:gd name="connsiteY27" fmla="*/ 0 h 5776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138082" h="5776259">
                <a:moveTo>
                  <a:pt x="80682" y="5750859"/>
                </a:moveTo>
                <a:cubicBezTo>
                  <a:pt x="80775" y="5750766"/>
                  <a:pt x="131482" y="5776259"/>
                  <a:pt x="461682" y="5750859"/>
                </a:cubicBezTo>
                <a:cubicBezTo>
                  <a:pt x="791882" y="5725459"/>
                  <a:pt x="2138082" y="5649259"/>
                  <a:pt x="2061882" y="5598459"/>
                </a:cubicBezTo>
                <a:cubicBezTo>
                  <a:pt x="1985682" y="5547659"/>
                  <a:pt x="4482" y="5509559"/>
                  <a:pt x="4482" y="5446059"/>
                </a:cubicBezTo>
                <a:cubicBezTo>
                  <a:pt x="4482" y="5382559"/>
                  <a:pt x="2061882" y="5293659"/>
                  <a:pt x="2061882" y="5217459"/>
                </a:cubicBezTo>
                <a:cubicBezTo>
                  <a:pt x="2061882" y="5141259"/>
                  <a:pt x="4482" y="5065059"/>
                  <a:pt x="4482" y="4988859"/>
                </a:cubicBezTo>
                <a:cubicBezTo>
                  <a:pt x="4482" y="4912659"/>
                  <a:pt x="2061882" y="4836459"/>
                  <a:pt x="2061882" y="4760259"/>
                </a:cubicBezTo>
                <a:cubicBezTo>
                  <a:pt x="2061882" y="4684059"/>
                  <a:pt x="4482" y="4607859"/>
                  <a:pt x="4482" y="4531659"/>
                </a:cubicBezTo>
                <a:cubicBezTo>
                  <a:pt x="4482" y="4455459"/>
                  <a:pt x="2061882" y="4379259"/>
                  <a:pt x="2061882" y="4303059"/>
                </a:cubicBezTo>
                <a:cubicBezTo>
                  <a:pt x="2061882" y="4226859"/>
                  <a:pt x="4482" y="4150659"/>
                  <a:pt x="4482" y="4074459"/>
                </a:cubicBezTo>
                <a:cubicBezTo>
                  <a:pt x="4482" y="3998259"/>
                  <a:pt x="2061882" y="3922059"/>
                  <a:pt x="2061882" y="3845859"/>
                </a:cubicBezTo>
                <a:cubicBezTo>
                  <a:pt x="2061882" y="3769659"/>
                  <a:pt x="4482" y="3693459"/>
                  <a:pt x="4482" y="3617259"/>
                </a:cubicBezTo>
                <a:cubicBezTo>
                  <a:pt x="4482" y="3541059"/>
                  <a:pt x="2061882" y="3464859"/>
                  <a:pt x="2061882" y="3388659"/>
                </a:cubicBezTo>
                <a:cubicBezTo>
                  <a:pt x="2061882" y="3312459"/>
                  <a:pt x="4482" y="3236259"/>
                  <a:pt x="4482" y="3160059"/>
                </a:cubicBezTo>
                <a:cubicBezTo>
                  <a:pt x="4482" y="3083859"/>
                  <a:pt x="2061882" y="3007659"/>
                  <a:pt x="2061882" y="2931459"/>
                </a:cubicBezTo>
                <a:cubicBezTo>
                  <a:pt x="2061882" y="2855259"/>
                  <a:pt x="4482" y="2779059"/>
                  <a:pt x="4482" y="2702859"/>
                </a:cubicBezTo>
                <a:cubicBezTo>
                  <a:pt x="4482" y="2626659"/>
                  <a:pt x="2061882" y="2550459"/>
                  <a:pt x="2061882" y="2474259"/>
                </a:cubicBezTo>
                <a:cubicBezTo>
                  <a:pt x="2061882" y="2398059"/>
                  <a:pt x="4482" y="2321859"/>
                  <a:pt x="4482" y="2245659"/>
                </a:cubicBezTo>
                <a:cubicBezTo>
                  <a:pt x="4482" y="2169459"/>
                  <a:pt x="2061882" y="2093259"/>
                  <a:pt x="2061882" y="2017059"/>
                </a:cubicBezTo>
                <a:cubicBezTo>
                  <a:pt x="2061882" y="1940859"/>
                  <a:pt x="4482" y="1864659"/>
                  <a:pt x="4482" y="1788459"/>
                </a:cubicBezTo>
                <a:cubicBezTo>
                  <a:pt x="4482" y="1712259"/>
                  <a:pt x="2061882" y="1636059"/>
                  <a:pt x="2061882" y="1559859"/>
                </a:cubicBezTo>
                <a:cubicBezTo>
                  <a:pt x="2061882" y="1483659"/>
                  <a:pt x="4482" y="1407459"/>
                  <a:pt x="4482" y="1331259"/>
                </a:cubicBezTo>
                <a:cubicBezTo>
                  <a:pt x="4482" y="1255059"/>
                  <a:pt x="2061882" y="1178859"/>
                  <a:pt x="2061882" y="1102659"/>
                </a:cubicBezTo>
                <a:cubicBezTo>
                  <a:pt x="2061882" y="1026459"/>
                  <a:pt x="4482" y="950259"/>
                  <a:pt x="4482" y="874059"/>
                </a:cubicBezTo>
                <a:cubicBezTo>
                  <a:pt x="4482" y="797859"/>
                  <a:pt x="2061882" y="721659"/>
                  <a:pt x="2061882" y="645459"/>
                </a:cubicBezTo>
                <a:cubicBezTo>
                  <a:pt x="2061882" y="569259"/>
                  <a:pt x="4482" y="493059"/>
                  <a:pt x="4482" y="416859"/>
                </a:cubicBezTo>
                <a:cubicBezTo>
                  <a:pt x="4482" y="340659"/>
                  <a:pt x="2062629" y="257735"/>
                  <a:pt x="2061882" y="188259"/>
                </a:cubicBezTo>
                <a:cubicBezTo>
                  <a:pt x="2061135" y="118783"/>
                  <a:pt x="1062317" y="79562"/>
                  <a:pt x="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6477000" y="2667000"/>
            <a:ext cx="2362200" cy="609600"/>
          </a:xfrm>
          <a:custGeom>
            <a:avLst/>
            <a:gdLst>
              <a:gd name="connsiteX0" fmla="*/ 0 w 3048000"/>
              <a:gd name="connsiteY0" fmla="*/ 87086 h 449943"/>
              <a:gd name="connsiteX1" fmla="*/ 493486 w 3048000"/>
              <a:gd name="connsiteY1" fmla="*/ 449943 h 449943"/>
              <a:gd name="connsiteX2" fmla="*/ 2481943 w 3048000"/>
              <a:gd name="connsiteY2" fmla="*/ 449943 h 449943"/>
              <a:gd name="connsiteX3" fmla="*/ 3048000 w 3048000"/>
              <a:gd name="connsiteY3" fmla="*/ 0 h 449943"/>
              <a:gd name="connsiteX4" fmla="*/ 0 w 3048000"/>
              <a:gd name="connsiteY4" fmla="*/ 87086 h 449943"/>
              <a:gd name="connsiteX0" fmla="*/ 0 w 3062514"/>
              <a:gd name="connsiteY0" fmla="*/ 7257 h 449943"/>
              <a:gd name="connsiteX1" fmla="*/ 508000 w 3062514"/>
              <a:gd name="connsiteY1" fmla="*/ 449943 h 449943"/>
              <a:gd name="connsiteX2" fmla="*/ 2496457 w 3062514"/>
              <a:gd name="connsiteY2" fmla="*/ 449943 h 449943"/>
              <a:gd name="connsiteX3" fmla="*/ 3062514 w 3062514"/>
              <a:gd name="connsiteY3" fmla="*/ 0 h 449943"/>
              <a:gd name="connsiteX4" fmla="*/ 0 w 3062514"/>
              <a:gd name="connsiteY4" fmla="*/ 7257 h 449943"/>
              <a:gd name="connsiteX0" fmla="*/ 0 w 3352800"/>
              <a:gd name="connsiteY0" fmla="*/ 0 h 442686"/>
              <a:gd name="connsiteX1" fmla="*/ 508000 w 3352800"/>
              <a:gd name="connsiteY1" fmla="*/ 442686 h 442686"/>
              <a:gd name="connsiteX2" fmla="*/ 2496457 w 3352800"/>
              <a:gd name="connsiteY2" fmla="*/ 442686 h 442686"/>
              <a:gd name="connsiteX3" fmla="*/ 3352800 w 3352800"/>
              <a:gd name="connsiteY3" fmla="*/ 0 h 442686"/>
              <a:gd name="connsiteX4" fmla="*/ 0 w 3352800"/>
              <a:gd name="connsiteY4" fmla="*/ 0 h 442686"/>
              <a:gd name="connsiteX0" fmla="*/ 0 w 3048000"/>
              <a:gd name="connsiteY0" fmla="*/ 1 h 442687"/>
              <a:gd name="connsiteX1" fmla="*/ 508000 w 3048000"/>
              <a:gd name="connsiteY1" fmla="*/ 442687 h 442687"/>
              <a:gd name="connsiteX2" fmla="*/ 2496457 w 3048000"/>
              <a:gd name="connsiteY2" fmla="*/ 442687 h 442687"/>
              <a:gd name="connsiteX3" fmla="*/ 3048000 w 3048000"/>
              <a:gd name="connsiteY3" fmla="*/ 0 h 442687"/>
              <a:gd name="connsiteX4" fmla="*/ 0 w 3048000"/>
              <a:gd name="connsiteY4" fmla="*/ 1 h 442687"/>
              <a:gd name="connsiteX0" fmla="*/ 0 w 2971800"/>
              <a:gd name="connsiteY0" fmla="*/ 1 h 442687"/>
              <a:gd name="connsiteX1" fmla="*/ 431800 w 2971800"/>
              <a:gd name="connsiteY1" fmla="*/ 442687 h 442687"/>
              <a:gd name="connsiteX2" fmla="*/ 2420257 w 2971800"/>
              <a:gd name="connsiteY2" fmla="*/ 442687 h 442687"/>
              <a:gd name="connsiteX3" fmla="*/ 2971800 w 2971800"/>
              <a:gd name="connsiteY3" fmla="*/ 0 h 442687"/>
              <a:gd name="connsiteX4" fmla="*/ 0 w 2971800"/>
              <a:gd name="connsiteY4" fmla="*/ 1 h 442687"/>
              <a:gd name="connsiteX0" fmla="*/ 0 w 2971800"/>
              <a:gd name="connsiteY0" fmla="*/ 1 h 457201"/>
              <a:gd name="connsiteX1" fmla="*/ 5334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76199 h 533400"/>
              <a:gd name="connsiteX4" fmla="*/ 0 w 2971800"/>
              <a:gd name="connsiteY4" fmla="*/ 0 h 533400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7620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0 h 533400"/>
              <a:gd name="connsiteX4" fmla="*/ 0 w 2971800"/>
              <a:gd name="connsiteY4" fmla="*/ 76200 h 5334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62200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383458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1800" h="457200">
                <a:moveTo>
                  <a:pt x="0" y="0"/>
                </a:moveTo>
                <a:lnTo>
                  <a:pt x="383458" y="457200"/>
                </a:lnTo>
                <a:lnTo>
                  <a:pt x="2588342" y="457200"/>
                </a:lnTo>
                <a:lnTo>
                  <a:pt x="29718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factorial()</a:t>
            </a:r>
          </a:p>
          <a:p>
            <a:pPr algn="ctr"/>
            <a:r>
              <a:rPr lang="en-US" dirty="0" smtClean="0"/>
              <a:t>N=5, Line=5</a:t>
            </a:r>
            <a:endParaRPr lang="en-US" dirty="0"/>
          </a:p>
        </p:txBody>
      </p:sp>
      <p:sp>
        <p:nvSpPr>
          <p:cNvPr id="17" name="Freeform 16"/>
          <p:cNvSpPr/>
          <p:nvPr/>
        </p:nvSpPr>
        <p:spPr>
          <a:xfrm>
            <a:off x="6477000" y="2057400"/>
            <a:ext cx="2362200" cy="609600"/>
          </a:xfrm>
          <a:custGeom>
            <a:avLst/>
            <a:gdLst>
              <a:gd name="connsiteX0" fmla="*/ 0 w 3048000"/>
              <a:gd name="connsiteY0" fmla="*/ 87086 h 449943"/>
              <a:gd name="connsiteX1" fmla="*/ 493486 w 3048000"/>
              <a:gd name="connsiteY1" fmla="*/ 449943 h 449943"/>
              <a:gd name="connsiteX2" fmla="*/ 2481943 w 3048000"/>
              <a:gd name="connsiteY2" fmla="*/ 449943 h 449943"/>
              <a:gd name="connsiteX3" fmla="*/ 3048000 w 3048000"/>
              <a:gd name="connsiteY3" fmla="*/ 0 h 449943"/>
              <a:gd name="connsiteX4" fmla="*/ 0 w 3048000"/>
              <a:gd name="connsiteY4" fmla="*/ 87086 h 449943"/>
              <a:gd name="connsiteX0" fmla="*/ 0 w 3062514"/>
              <a:gd name="connsiteY0" fmla="*/ 7257 h 449943"/>
              <a:gd name="connsiteX1" fmla="*/ 508000 w 3062514"/>
              <a:gd name="connsiteY1" fmla="*/ 449943 h 449943"/>
              <a:gd name="connsiteX2" fmla="*/ 2496457 w 3062514"/>
              <a:gd name="connsiteY2" fmla="*/ 449943 h 449943"/>
              <a:gd name="connsiteX3" fmla="*/ 3062514 w 3062514"/>
              <a:gd name="connsiteY3" fmla="*/ 0 h 449943"/>
              <a:gd name="connsiteX4" fmla="*/ 0 w 3062514"/>
              <a:gd name="connsiteY4" fmla="*/ 7257 h 449943"/>
              <a:gd name="connsiteX0" fmla="*/ 0 w 3352800"/>
              <a:gd name="connsiteY0" fmla="*/ 0 h 442686"/>
              <a:gd name="connsiteX1" fmla="*/ 508000 w 3352800"/>
              <a:gd name="connsiteY1" fmla="*/ 442686 h 442686"/>
              <a:gd name="connsiteX2" fmla="*/ 2496457 w 3352800"/>
              <a:gd name="connsiteY2" fmla="*/ 442686 h 442686"/>
              <a:gd name="connsiteX3" fmla="*/ 3352800 w 3352800"/>
              <a:gd name="connsiteY3" fmla="*/ 0 h 442686"/>
              <a:gd name="connsiteX4" fmla="*/ 0 w 3352800"/>
              <a:gd name="connsiteY4" fmla="*/ 0 h 442686"/>
              <a:gd name="connsiteX0" fmla="*/ 0 w 3048000"/>
              <a:gd name="connsiteY0" fmla="*/ 1 h 442687"/>
              <a:gd name="connsiteX1" fmla="*/ 508000 w 3048000"/>
              <a:gd name="connsiteY1" fmla="*/ 442687 h 442687"/>
              <a:gd name="connsiteX2" fmla="*/ 2496457 w 3048000"/>
              <a:gd name="connsiteY2" fmla="*/ 442687 h 442687"/>
              <a:gd name="connsiteX3" fmla="*/ 3048000 w 3048000"/>
              <a:gd name="connsiteY3" fmla="*/ 0 h 442687"/>
              <a:gd name="connsiteX4" fmla="*/ 0 w 3048000"/>
              <a:gd name="connsiteY4" fmla="*/ 1 h 442687"/>
              <a:gd name="connsiteX0" fmla="*/ 0 w 2971800"/>
              <a:gd name="connsiteY0" fmla="*/ 1 h 442687"/>
              <a:gd name="connsiteX1" fmla="*/ 431800 w 2971800"/>
              <a:gd name="connsiteY1" fmla="*/ 442687 h 442687"/>
              <a:gd name="connsiteX2" fmla="*/ 2420257 w 2971800"/>
              <a:gd name="connsiteY2" fmla="*/ 442687 h 442687"/>
              <a:gd name="connsiteX3" fmla="*/ 2971800 w 2971800"/>
              <a:gd name="connsiteY3" fmla="*/ 0 h 442687"/>
              <a:gd name="connsiteX4" fmla="*/ 0 w 2971800"/>
              <a:gd name="connsiteY4" fmla="*/ 1 h 442687"/>
              <a:gd name="connsiteX0" fmla="*/ 0 w 2971800"/>
              <a:gd name="connsiteY0" fmla="*/ 1 h 457201"/>
              <a:gd name="connsiteX1" fmla="*/ 5334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76199 h 533400"/>
              <a:gd name="connsiteX4" fmla="*/ 0 w 2971800"/>
              <a:gd name="connsiteY4" fmla="*/ 0 h 533400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7620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0 h 533400"/>
              <a:gd name="connsiteX4" fmla="*/ 0 w 2971800"/>
              <a:gd name="connsiteY4" fmla="*/ 76200 h 5334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62200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383458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1800" h="457200">
                <a:moveTo>
                  <a:pt x="0" y="0"/>
                </a:moveTo>
                <a:lnTo>
                  <a:pt x="383458" y="457200"/>
                </a:lnTo>
                <a:lnTo>
                  <a:pt x="2588342" y="457200"/>
                </a:lnTo>
                <a:lnTo>
                  <a:pt x="29718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factorial()</a:t>
            </a:r>
          </a:p>
          <a:p>
            <a:pPr algn="ctr"/>
            <a:r>
              <a:rPr lang="en-US" dirty="0" smtClean="0"/>
              <a:t>N=4, Line=5</a:t>
            </a:r>
            <a:endParaRPr lang="en-US" dirty="0"/>
          </a:p>
        </p:txBody>
      </p:sp>
      <p:sp>
        <p:nvSpPr>
          <p:cNvPr id="18" name="Freeform 17"/>
          <p:cNvSpPr/>
          <p:nvPr/>
        </p:nvSpPr>
        <p:spPr>
          <a:xfrm>
            <a:off x="6477000" y="1447800"/>
            <a:ext cx="2362200" cy="609600"/>
          </a:xfrm>
          <a:custGeom>
            <a:avLst/>
            <a:gdLst>
              <a:gd name="connsiteX0" fmla="*/ 0 w 3048000"/>
              <a:gd name="connsiteY0" fmla="*/ 87086 h 449943"/>
              <a:gd name="connsiteX1" fmla="*/ 493486 w 3048000"/>
              <a:gd name="connsiteY1" fmla="*/ 449943 h 449943"/>
              <a:gd name="connsiteX2" fmla="*/ 2481943 w 3048000"/>
              <a:gd name="connsiteY2" fmla="*/ 449943 h 449943"/>
              <a:gd name="connsiteX3" fmla="*/ 3048000 w 3048000"/>
              <a:gd name="connsiteY3" fmla="*/ 0 h 449943"/>
              <a:gd name="connsiteX4" fmla="*/ 0 w 3048000"/>
              <a:gd name="connsiteY4" fmla="*/ 87086 h 449943"/>
              <a:gd name="connsiteX0" fmla="*/ 0 w 3062514"/>
              <a:gd name="connsiteY0" fmla="*/ 7257 h 449943"/>
              <a:gd name="connsiteX1" fmla="*/ 508000 w 3062514"/>
              <a:gd name="connsiteY1" fmla="*/ 449943 h 449943"/>
              <a:gd name="connsiteX2" fmla="*/ 2496457 w 3062514"/>
              <a:gd name="connsiteY2" fmla="*/ 449943 h 449943"/>
              <a:gd name="connsiteX3" fmla="*/ 3062514 w 3062514"/>
              <a:gd name="connsiteY3" fmla="*/ 0 h 449943"/>
              <a:gd name="connsiteX4" fmla="*/ 0 w 3062514"/>
              <a:gd name="connsiteY4" fmla="*/ 7257 h 449943"/>
              <a:gd name="connsiteX0" fmla="*/ 0 w 3352800"/>
              <a:gd name="connsiteY0" fmla="*/ 0 h 442686"/>
              <a:gd name="connsiteX1" fmla="*/ 508000 w 3352800"/>
              <a:gd name="connsiteY1" fmla="*/ 442686 h 442686"/>
              <a:gd name="connsiteX2" fmla="*/ 2496457 w 3352800"/>
              <a:gd name="connsiteY2" fmla="*/ 442686 h 442686"/>
              <a:gd name="connsiteX3" fmla="*/ 3352800 w 3352800"/>
              <a:gd name="connsiteY3" fmla="*/ 0 h 442686"/>
              <a:gd name="connsiteX4" fmla="*/ 0 w 3352800"/>
              <a:gd name="connsiteY4" fmla="*/ 0 h 442686"/>
              <a:gd name="connsiteX0" fmla="*/ 0 w 3048000"/>
              <a:gd name="connsiteY0" fmla="*/ 1 h 442687"/>
              <a:gd name="connsiteX1" fmla="*/ 508000 w 3048000"/>
              <a:gd name="connsiteY1" fmla="*/ 442687 h 442687"/>
              <a:gd name="connsiteX2" fmla="*/ 2496457 w 3048000"/>
              <a:gd name="connsiteY2" fmla="*/ 442687 h 442687"/>
              <a:gd name="connsiteX3" fmla="*/ 3048000 w 3048000"/>
              <a:gd name="connsiteY3" fmla="*/ 0 h 442687"/>
              <a:gd name="connsiteX4" fmla="*/ 0 w 3048000"/>
              <a:gd name="connsiteY4" fmla="*/ 1 h 442687"/>
              <a:gd name="connsiteX0" fmla="*/ 0 w 2971800"/>
              <a:gd name="connsiteY0" fmla="*/ 1 h 442687"/>
              <a:gd name="connsiteX1" fmla="*/ 431800 w 2971800"/>
              <a:gd name="connsiteY1" fmla="*/ 442687 h 442687"/>
              <a:gd name="connsiteX2" fmla="*/ 2420257 w 2971800"/>
              <a:gd name="connsiteY2" fmla="*/ 442687 h 442687"/>
              <a:gd name="connsiteX3" fmla="*/ 2971800 w 2971800"/>
              <a:gd name="connsiteY3" fmla="*/ 0 h 442687"/>
              <a:gd name="connsiteX4" fmla="*/ 0 w 2971800"/>
              <a:gd name="connsiteY4" fmla="*/ 1 h 442687"/>
              <a:gd name="connsiteX0" fmla="*/ 0 w 2971800"/>
              <a:gd name="connsiteY0" fmla="*/ 1 h 457201"/>
              <a:gd name="connsiteX1" fmla="*/ 5334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76199 h 533400"/>
              <a:gd name="connsiteX4" fmla="*/ 0 w 2971800"/>
              <a:gd name="connsiteY4" fmla="*/ 0 h 533400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7620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0 h 533400"/>
              <a:gd name="connsiteX4" fmla="*/ 0 w 2971800"/>
              <a:gd name="connsiteY4" fmla="*/ 76200 h 5334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62200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383458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1800" h="457200">
                <a:moveTo>
                  <a:pt x="0" y="0"/>
                </a:moveTo>
                <a:lnTo>
                  <a:pt x="383458" y="457200"/>
                </a:lnTo>
                <a:lnTo>
                  <a:pt x="2588342" y="457200"/>
                </a:lnTo>
                <a:lnTo>
                  <a:pt x="29718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factorial()</a:t>
            </a:r>
          </a:p>
          <a:p>
            <a:pPr algn="ctr"/>
            <a:r>
              <a:rPr lang="en-US" dirty="0" smtClean="0"/>
              <a:t>N=3, Line=5</a:t>
            </a:r>
            <a:endParaRPr lang="en-US" dirty="0"/>
          </a:p>
        </p:txBody>
      </p:sp>
      <p:sp>
        <p:nvSpPr>
          <p:cNvPr id="19" name="Freeform 18"/>
          <p:cNvSpPr/>
          <p:nvPr/>
        </p:nvSpPr>
        <p:spPr>
          <a:xfrm>
            <a:off x="6477000" y="838200"/>
            <a:ext cx="2362200" cy="609600"/>
          </a:xfrm>
          <a:custGeom>
            <a:avLst/>
            <a:gdLst>
              <a:gd name="connsiteX0" fmla="*/ 0 w 3048000"/>
              <a:gd name="connsiteY0" fmla="*/ 87086 h 449943"/>
              <a:gd name="connsiteX1" fmla="*/ 493486 w 3048000"/>
              <a:gd name="connsiteY1" fmla="*/ 449943 h 449943"/>
              <a:gd name="connsiteX2" fmla="*/ 2481943 w 3048000"/>
              <a:gd name="connsiteY2" fmla="*/ 449943 h 449943"/>
              <a:gd name="connsiteX3" fmla="*/ 3048000 w 3048000"/>
              <a:gd name="connsiteY3" fmla="*/ 0 h 449943"/>
              <a:gd name="connsiteX4" fmla="*/ 0 w 3048000"/>
              <a:gd name="connsiteY4" fmla="*/ 87086 h 449943"/>
              <a:gd name="connsiteX0" fmla="*/ 0 w 3062514"/>
              <a:gd name="connsiteY0" fmla="*/ 7257 h 449943"/>
              <a:gd name="connsiteX1" fmla="*/ 508000 w 3062514"/>
              <a:gd name="connsiteY1" fmla="*/ 449943 h 449943"/>
              <a:gd name="connsiteX2" fmla="*/ 2496457 w 3062514"/>
              <a:gd name="connsiteY2" fmla="*/ 449943 h 449943"/>
              <a:gd name="connsiteX3" fmla="*/ 3062514 w 3062514"/>
              <a:gd name="connsiteY3" fmla="*/ 0 h 449943"/>
              <a:gd name="connsiteX4" fmla="*/ 0 w 3062514"/>
              <a:gd name="connsiteY4" fmla="*/ 7257 h 449943"/>
              <a:gd name="connsiteX0" fmla="*/ 0 w 3352800"/>
              <a:gd name="connsiteY0" fmla="*/ 0 h 442686"/>
              <a:gd name="connsiteX1" fmla="*/ 508000 w 3352800"/>
              <a:gd name="connsiteY1" fmla="*/ 442686 h 442686"/>
              <a:gd name="connsiteX2" fmla="*/ 2496457 w 3352800"/>
              <a:gd name="connsiteY2" fmla="*/ 442686 h 442686"/>
              <a:gd name="connsiteX3" fmla="*/ 3352800 w 3352800"/>
              <a:gd name="connsiteY3" fmla="*/ 0 h 442686"/>
              <a:gd name="connsiteX4" fmla="*/ 0 w 3352800"/>
              <a:gd name="connsiteY4" fmla="*/ 0 h 442686"/>
              <a:gd name="connsiteX0" fmla="*/ 0 w 3048000"/>
              <a:gd name="connsiteY0" fmla="*/ 1 h 442687"/>
              <a:gd name="connsiteX1" fmla="*/ 508000 w 3048000"/>
              <a:gd name="connsiteY1" fmla="*/ 442687 h 442687"/>
              <a:gd name="connsiteX2" fmla="*/ 2496457 w 3048000"/>
              <a:gd name="connsiteY2" fmla="*/ 442687 h 442687"/>
              <a:gd name="connsiteX3" fmla="*/ 3048000 w 3048000"/>
              <a:gd name="connsiteY3" fmla="*/ 0 h 442687"/>
              <a:gd name="connsiteX4" fmla="*/ 0 w 3048000"/>
              <a:gd name="connsiteY4" fmla="*/ 1 h 442687"/>
              <a:gd name="connsiteX0" fmla="*/ 0 w 2971800"/>
              <a:gd name="connsiteY0" fmla="*/ 1 h 442687"/>
              <a:gd name="connsiteX1" fmla="*/ 431800 w 2971800"/>
              <a:gd name="connsiteY1" fmla="*/ 442687 h 442687"/>
              <a:gd name="connsiteX2" fmla="*/ 2420257 w 2971800"/>
              <a:gd name="connsiteY2" fmla="*/ 442687 h 442687"/>
              <a:gd name="connsiteX3" fmla="*/ 2971800 w 2971800"/>
              <a:gd name="connsiteY3" fmla="*/ 0 h 442687"/>
              <a:gd name="connsiteX4" fmla="*/ 0 w 2971800"/>
              <a:gd name="connsiteY4" fmla="*/ 1 h 442687"/>
              <a:gd name="connsiteX0" fmla="*/ 0 w 2971800"/>
              <a:gd name="connsiteY0" fmla="*/ 1 h 457201"/>
              <a:gd name="connsiteX1" fmla="*/ 5334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76199 h 533400"/>
              <a:gd name="connsiteX4" fmla="*/ 0 w 2971800"/>
              <a:gd name="connsiteY4" fmla="*/ 0 h 533400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7620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0 h 533400"/>
              <a:gd name="connsiteX4" fmla="*/ 0 w 2971800"/>
              <a:gd name="connsiteY4" fmla="*/ 76200 h 5334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62200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383458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1800" h="457200">
                <a:moveTo>
                  <a:pt x="0" y="0"/>
                </a:moveTo>
                <a:lnTo>
                  <a:pt x="383458" y="457200"/>
                </a:lnTo>
                <a:lnTo>
                  <a:pt x="2588342" y="457200"/>
                </a:lnTo>
                <a:lnTo>
                  <a:pt x="29718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factorial()</a:t>
            </a:r>
          </a:p>
          <a:p>
            <a:pPr algn="ctr"/>
            <a:r>
              <a:rPr lang="en-US" dirty="0" smtClean="0"/>
              <a:t>N=2, Line=5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124200" y="533400"/>
            <a:ext cx="2971800" cy="3048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342900" indent="-342900">
              <a:buFont typeface="+mj-lt"/>
              <a:buAutoNum type="arabicPeriod"/>
            </a:pP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factorial(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N=1)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if (N == 1)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return 1;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} else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F = N *       	factorial(N-1);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return F;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1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Folded Corner 5"/>
          <p:cNvSpPr/>
          <p:nvPr/>
        </p:nvSpPr>
        <p:spPr>
          <a:xfrm>
            <a:off x="152400" y="533400"/>
            <a:ext cx="2667000" cy="3048000"/>
          </a:xfrm>
          <a:prstGeom prst="foldedCorner">
            <a:avLst>
              <a:gd name="adj" fmla="val 9163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04800" y="685800"/>
            <a:ext cx="2362200" cy="861774"/>
          </a:xfrm>
          <a:prstGeom prst="rect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void setup()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A = 10;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B = factorial(5);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( B 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1752600"/>
            <a:ext cx="2286000" cy="1477328"/>
          </a:xfrm>
          <a:prstGeom prst="rect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factorial(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if (N == 1)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return 1;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} else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F = N *       	factorial(N-1);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return F;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Trapezoid 7"/>
          <p:cNvSpPr/>
          <p:nvPr/>
        </p:nvSpPr>
        <p:spPr>
          <a:xfrm>
            <a:off x="6324600" y="533400"/>
            <a:ext cx="2667000" cy="6019800"/>
          </a:xfrm>
          <a:prstGeom prst="trapezoid">
            <a:avLst>
              <a:gd name="adj" fmla="val 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934200" y="152400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Call Stack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487912" y="152400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Executing Function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43151" y="152400"/>
            <a:ext cx="1774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Compiled Code</a:t>
            </a:r>
            <a:endParaRPr lang="en-US" dirty="0"/>
          </a:p>
        </p:txBody>
      </p:sp>
      <p:sp>
        <p:nvSpPr>
          <p:cNvPr id="13" name="Right Arrow 12"/>
          <p:cNvSpPr/>
          <p:nvPr/>
        </p:nvSpPr>
        <p:spPr>
          <a:xfrm>
            <a:off x="3276600" y="685800"/>
            <a:ext cx="304800" cy="228600"/>
          </a:xfrm>
          <a:prstGeom prst="rightArrow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477000" y="3276600"/>
            <a:ext cx="2362200" cy="609600"/>
          </a:xfrm>
          <a:custGeom>
            <a:avLst/>
            <a:gdLst>
              <a:gd name="connsiteX0" fmla="*/ 0 w 3048000"/>
              <a:gd name="connsiteY0" fmla="*/ 87086 h 449943"/>
              <a:gd name="connsiteX1" fmla="*/ 493486 w 3048000"/>
              <a:gd name="connsiteY1" fmla="*/ 449943 h 449943"/>
              <a:gd name="connsiteX2" fmla="*/ 2481943 w 3048000"/>
              <a:gd name="connsiteY2" fmla="*/ 449943 h 449943"/>
              <a:gd name="connsiteX3" fmla="*/ 3048000 w 3048000"/>
              <a:gd name="connsiteY3" fmla="*/ 0 h 449943"/>
              <a:gd name="connsiteX4" fmla="*/ 0 w 3048000"/>
              <a:gd name="connsiteY4" fmla="*/ 87086 h 449943"/>
              <a:gd name="connsiteX0" fmla="*/ 0 w 3062514"/>
              <a:gd name="connsiteY0" fmla="*/ 7257 h 449943"/>
              <a:gd name="connsiteX1" fmla="*/ 508000 w 3062514"/>
              <a:gd name="connsiteY1" fmla="*/ 449943 h 449943"/>
              <a:gd name="connsiteX2" fmla="*/ 2496457 w 3062514"/>
              <a:gd name="connsiteY2" fmla="*/ 449943 h 449943"/>
              <a:gd name="connsiteX3" fmla="*/ 3062514 w 3062514"/>
              <a:gd name="connsiteY3" fmla="*/ 0 h 449943"/>
              <a:gd name="connsiteX4" fmla="*/ 0 w 3062514"/>
              <a:gd name="connsiteY4" fmla="*/ 7257 h 449943"/>
              <a:gd name="connsiteX0" fmla="*/ 0 w 3352800"/>
              <a:gd name="connsiteY0" fmla="*/ 0 h 442686"/>
              <a:gd name="connsiteX1" fmla="*/ 508000 w 3352800"/>
              <a:gd name="connsiteY1" fmla="*/ 442686 h 442686"/>
              <a:gd name="connsiteX2" fmla="*/ 2496457 w 3352800"/>
              <a:gd name="connsiteY2" fmla="*/ 442686 h 442686"/>
              <a:gd name="connsiteX3" fmla="*/ 3352800 w 3352800"/>
              <a:gd name="connsiteY3" fmla="*/ 0 h 442686"/>
              <a:gd name="connsiteX4" fmla="*/ 0 w 3352800"/>
              <a:gd name="connsiteY4" fmla="*/ 0 h 442686"/>
              <a:gd name="connsiteX0" fmla="*/ 0 w 3048000"/>
              <a:gd name="connsiteY0" fmla="*/ 1 h 442687"/>
              <a:gd name="connsiteX1" fmla="*/ 508000 w 3048000"/>
              <a:gd name="connsiteY1" fmla="*/ 442687 h 442687"/>
              <a:gd name="connsiteX2" fmla="*/ 2496457 w 3048000"/>
              <a:gd name="connsiteY2" fmla="*/ 442687 h 442687"/>
              <a:gd name="connsiteX3" fmla="*/ 3048000 w 3048000"/>
              <a:gd name="connsiteY3" fmla="*/ 0 h 442687"/>
              <a:gd name="connsiteX4" fmla="*/ 0 w 3048000"/>
              <a:gd name="connsiteY4" fmla="*/ 1 h 442687"/>
              <a:gd name="connsiteX0" fmla="*/ 0 w 2971800"/>
              <a:gd name="connsiteY0" fmla="*/ 1 h 442687"/>
              <a:gd name="connsiteX1" fmla="*/ 431800 w 2971800"/>
              <a:gd name="connsiteY1" fmla="*/ 442687 h 442687"/>
              <a:gd name="connsiteX2" fmla="*/ 2420257 w 2971800"/>
              <a:gd name="connsiteY2" fmla="*/ 442687 h 442687"/>
              <a:gd name="connsiteX3" fmla="*/ 2971800 w 2971800"/>
              <a:gd name="connsiteY3" fmla="*/ 0 h 442687"/>
              <a:gd name="connsiteX4" fmla="*/ 0 w 2971800"/>
              <a:gd name="connsiteY4" fmla="*/ 1 h 442687"/>
              <a:gd name="connsiteX0" fmla="*/ 0 w 2971800"/>
              <a:gd name="connsiteY0" fmla="*/ 1 h 457201"/>
              <a:gd name="connsiteX1" fmla="*/ 5334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76199 h 533400"/>
              <a:gd name="connsiteX4" fmla="*/ 0 w 2971800"/>
              <a:gd name="connsiteY4" fmla="*/ 0 h 533400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7620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0 h 533400"/>
              <a:gd name="connsiteX4" fmla="*/ 0 w 2971800"/>
              <a:gd name="connsiteY4" fmla="*/ 76200 h 5334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62200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383458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1800" h="457200">
                <a:moveTo>
                  <a:pt x="0" y="0"/>
                </a:moveTo>
                <a:lnTo>
                  <a:pt x="383458" y="457200"/>
                </a:lnTo>
                <a:lnTo>
                  <a:pt x="2588342" y="457200"/>
                </a:lnTo>
                <a:lnTo>
                  <a:pt x="29718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setup()</a:t>
            </a:r>
          </a:p>
          <a:p>
            <a:pPr algn="ctr"/>
            <a:r>
              <a:rPr lang="en-US" dirty="0" smtClean="0"/>
              <a:t>A=10, Line=3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6400800" y="3962400"/>
            <a:ext cx="2590800" cy="2575859"/>
          </a:xfrm>
          <a:custGeom>
            <a:avLst/>
            <a:gdLst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33618 w 2272552"/>
              <a:gd name="connsiteY22" fmla="*/ 887506 h 5741894"/>
              <a:gd name="connsiteX23" fmla="*/ 2225488 w 2272552"/>
              <a:gd name="connsiteY23" fmla="*/ 632012 h 5741894"/>
              <a:gd name="connsiteX24" fmla="*/ 60512 w 2272552"/>
              <a:gd name="connsiteY24" fmla="*/ 497541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33618 w 2272552"/>
              <a:gd name="connsiteY22" fmla="*/ 887506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141194 w 2272552"/>
              <a:gd name="connsiteY12" fmla="*/ 3160059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64994 w 2272552"/>
              <a:gd name="connsiteY12" fmla="*/ 3160059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40341 w 2238934"/>
              <a:gd name="connsiteY4" fmla="*/ 4733365 h 5741894"/>
              <a:gd name="connsiteX5" fmla="*/ 2164976 w 2238934"/>
              <a:gd name="connsiteY5" fmla="*/ 4491318 h 5741894"/>
              <a:gd name="connsiteX6" fmla="*/ 40341 w 2238934"/>
              <a:gd name="connsiteY6" fmla="*/ 4289612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40341 w 2238934"/>
              <a:gd name="connsiteY4" fmla="*/ 4733365 h 5741894"/>
              <a:gd name="connsiteX5" fmla="*/ 2164976 w 2238934"/>
              <a:gd name="connsiteY5" fmla="*/ 4491318 h 5741894"/>
              <a:gd name="connsiteX6" fmla="*/ 31376 w 2238934"/>
              <a:gd name="connsiteY6" fmla="*/ 4379259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31376 w 2238934"/>
              <a:gd name="connsiteY4" fmla="*/ 4760259 h 5741894"/>
              <a:gd name="connsiteX5" fmla="*/ 2164976 w 2238934"/>
              <a:gd name="connsiteY5" fmla="*/ 4491318 h 5741894"/>
              <a:gd name="connsiteX6" fmla="*/ 31376 w 2238934"/>
              <a:gd name="connsiteY6" fmla="*/ 4379259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20171 w 2224741"/>
              <a:gd name="connsiteY0" fmla="*/ 5741894 h 5741894"/>
              <a:gd name="connsiteX1" fmla="*/ 2212041 w 2224741"/>
              <a:gd name="connsiteY1" fmla="*/ 5499847 h 5741894"/>
              <a:gd name="connsiteX2" fmla="*/ 87406 w 2224741"/>
              <a:gd name="connsiteY2" fmla="*/ 5217459 h 5741894"/>
              <a:gd name="connsiteX3" fmla="*/ 2212041 w 2224741"/>
              <a:gd name="connsiteY3" fmla="*/ 4988859 h 5741894"/>
              <a:gd name="connsiteX4" fmla="*/ 11206 w 2224741"/>
              <a:gd name="connsiteY4" fmla="*/ 4760259 h 5741894"/>
              <a:gd name="connsiteX5" fmla="*/ 2144806 w 2224741"/>
              <a:gd name="connsiteY5" fmla="*/ 4491318 h 5741894"/>
              <a:gd name="connsiteX6" fmla="*/ 11206 w 2224741"/>
              <a:gd name="connsiteY6" fmla="*/ 4379259 h 5741894"/>
              <a:gd name="connsiteX7" fmla="*/ 2091018 w 2224741"/>
              <a:gd name="connsiteY7" fmla="*/ 4061012 h 5741894"/>
              <a:gd name="connsiteX8" fmla="*/ 33618 w 2224741"/>
              <a:gd name="connsiteY8" fmla="*/ 3966883 h 5741894"/>
              <a:gd name="connsiteX9" fmla="*/ 2117912 w 2224741"/>
              <a:gd name="connsiteY9" fmla="*/ 3711388 h 5741894"/>
              <a:gd name="connsiteX10" fmla="*/ 11206 w 2224741"/>
              <a:gd name="connsiteY10" fmla="*/ 3541059 h 5741894"/>
              <a:gd name="connsiteX11" fmla="*/ 2158253 w 2224741"/>
              <a:gd name="connsiteY11" fmla="*/ 3294530 h 5741894"/>
              <a:gd name="connsiteX12" fmla="*/ 11206 w 2224741"/>
              <a:gd name="connsiteY12" fmla="*/ 3160059 h 5741894"/>
              <a:gd name="connsiteX13" fmla="*/ 2091018 w 2224741"/>
              <a:gd name="connsiteY13" fmla="*/ 2783541 h 5741894"/>
              <a:gd name="connsiteX14" fmla="*/ 20171 w 2224741"/>
              <a:gd name="connsiteY14" fmla="*/ 2635624 h 5741894"/>
              <a:gd name="connsiteX15" fmla="*/ 2131359 w 2224741"/>
              <a:gd name="connsiteY15" fmla="*/ 2191871 h 5741894"/>
              <a:gd name="connsiteX16" fmla="*/ 11206 w 2224741"/>
              <a:gd name="connsiteY16" fmla="*/ 2169459 h 5741894"/>
              <a:gd name="connsiteX17" fmla="*/ 2091018 w 2224741"/>
              <a:gd name="connsiteY17" fmla="*/ 1855694 h 5741894"/>
              <a:gd name="connsiteX18" fmla="*/ 11206 w 2224741"/>
              <a:gd name="connsiteY18" fmla="*/ 1712259 h 5741894"/>
              <a:gd name="connsiteX19" fmla="*/ 2077571 w 2224741"/>
              <a:gd name="connsiteY19" fmla="*/ 1492624 h 5741894"/>
              <a:gd name="connsiteX20" fmla="*/ 20171 w 2224741"/>
              <a:gd name="connsiteY20" fmla="*/ 1277471 h 5741894"/>
              <a:gd name="connsiteX21" fmla="*/ 2144806 w 2224741"/>
              <a:gd name="connsiteY21" fmla="*/ 1035424 h 5741894"/>
              <a:gd name="connsiteX22" fmla="*/ 11206 w 2224741"/>
              <a:gd name="connsiteY22" fmla="*/ 874059 h 5741894"/>
              <a:gd name="connsiteX23" fmla="*/ 2171700 w 2224741"/>
              <a:gd name="connsiteY23" fmla="*/ 632012 h 5741894"/>
              <a:gd name="connsiteX24" fmla="*/ 11206 w 2224741"/>
              <a:gd name="connsiteY24" fmla="*/ 416859 h 5741894"/>
              <a:gd name="connsiteX25" fmla="*/ 2131359 w 2224741"/>
              <a:gd name="connsiteY25" fmla="*/ 242047 h 5741894"/>
              <a:gd name="connsiteX26" fmla="*/ 6724 w 2224741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77571 w 2213535"/>
              <a:gd name="connsiteY19" fmla="*/ 1492624 h 5741894"/>
              <a:gd name="connsiteX20" fmla="*/ 20171 w 2213535"/>
              <a:gd name="connsiteY20" fmla="*/ 1277471 h 5741894"/>
              <a:gd name="connsiteX21" fmla="*/ 2144806 w 2213535"/>
              <a:gd name="connsiteY21" fmla="*/ 1035424 h 5741894"/>
              <a:gd name="connsiteX22" fmla="*/ 11206 w 2213535"/>
              <a:gd name="connsiteY22" fmla="*/ 874059 h 5741894"/>
              <a:gd name="connsiteX23" fmla="*/ 2171700 w 2213535"/>
              <a:gd name="connsiteY23" fmla="*/ 632012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77571 w 2213535"/>
              <a:gd name="connsiteY19" fmla="*/ 1492624 h 5741894"/>
              <a:gd name="connsiteX20" fmla="*/ 11206 w 2213535"/>
              <a:gd name="connsiteY20" fmla="*/ 1331259 h 5741894"/>
              <a:gd name="connsiteX21" fmla="*/ 2144806 w 2213535"/>
              <a:gd name="connsiteY21" fmla="*/ 1035424 h 5741894"/>
              <a:gd name="connsiteX22" fmla="*/ 11206 w 2213535"/>
              <a:gd name="connsiteY22" fmla="*/ 874059 h 5741894"/>
              <a:gd name="connsiteX23" fmla="*/ 2171700 w 2213535"/>
              <a:gd name="connsiteY23" fmla="*/ 632012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132853 w 2215029"/>
              <a:gd name="connsiteY15" fmla="*/ 2191871 h 5741894"/>
              <a:gd name="connsiteX16" fmla="*/ 12700 w 2215029"/>
              <a:gd name="connsiteY16" fmla="*/ 2169459 h 5741894"/>
              <a:gd name="connsiteX17" fmla="*/ 2092512 w 2215029"/>
              <a:gd name="connsiteY17" fmla="*/ 1855694 h 5741894"/>
              <a:gd name="connsiteX18" fmla="*/ 12700 w 2215029"/>
              <a:gd name="connsiteY18" fmla="*/ 17122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146300 w 2215029"/>
              <a:gd name="connsiteY21" fmla="*/ 1035424 h 5741894"/>
              <a:gd name="connsiteX22" fmla="*/ 12700 w 2215029"/>
              <a:gd name="connsiteY22" fmla="*/ 874059 h 5741894"/>
              <a:gd name="connsiteX23" fmla="*/ 2173194 w 2215029"/>
              <a:gd name="connsiteY23" fmla="*/ 632012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6147 w 2219511"/>
              <a:gd name="connsiteY0" fmla="*/ 5741894 h 5741894"/>
              <a:gd name="connsiteX1" fmla="*/ 2218017 w 2219511"/>
              <a:gd name="connsiteY1" fmla="*/ 5499847 h 5741894"/>
              <a:gd name="connsiteX2" fmla="*/ 17182 w 2219511"/>
              <a:gd name="connsiteY2" fmla="*/ 5217459 h 5741894"/>
              <a:gd name="connsiteX3" fmla="*/ 2218017 w 2219511"/>
              <a:gd name="connsiteY3" fmla="*/ 4988859 h 5741894"/>
              <a:gd name="connsiteX4" fmla="*/ 17182 w 2219511"/>
              <a:gd name="connsiteY4" fmla="*/ 4760259 h 5741894"/>
              <a:gd name="connsiteX5" fmla="*/ 2150782 w 2219511"/>
              <a:gd name="connsiteY5" fmla="*/ 4491318 h 5741894"/>
              <a:gd name="connsiteX6" fmla="*/ 17182 w 2219511"/>
              <a:gd name="connsiteY6" fmla="*/ 4379259 h 5741894"/>
              <a:gd name="connsiteX7" fmla="*/ 2096994 w 2219511"/>
              <a:gd name="connsiteY7" fmla="*/ 4061012 h 5741894"/>
              <a:gd name="connsiteX8" fmla="*/ 39594 w 2219511"/>
              <a:gd name="connsiteY8" fmla="*/ 3966883 h 5741894"/>
              <a:gd name="connsiteX9" fmla="*/ 2123888 w 2219511"/>
              <a:gd name="connsiteY9" fmla="*/ 3711388 h 5741894"/>
              <a:gd name="connsiteX10" fmla="*/ 17182 w 2219511"/>
              <a:gd name="connsiteY10" fmla="*/ 3541059 h 5741894"/>
              <a:gd name="connsiteX11" fmla="*/ 2164229 w 2219511"/>
              <a:gd name="connsiteY11" fmla="*/ 3294530 h 5741894"/>
              <a:gd name="connsiteX12" fmla="*/ 17182 w 2219511"/>
              <a:gd name="connsiteY12" fmla="*/ 3160059 h 5741894"/>
              <a:gd name="connsiteX13" fmla="*/ 2096994 w 2219511"/>
              <a:gd name="connsiteY13" fmla="*/ 2783541 h 5741894"/>
              <a:gd name="connsiteX14" fmla="*/ 26147 w 2219511"/>
              <a:gd name="connsiteY14" fmla="*/ 2635624 h 5741894"/>
              <a:gd name="connsiteX15" fmla="*/ 2137335 w 2219511"/>
              <a:gd name="connsiteY15" fmla="*/ 2191871 h 5741894"/>
              <a:gd name="connsiteX16" fmla="*/ 17182 w 2219511"/>
              <a:gd name="connsiteY16" fmla="*/ 2169459 h 5741894"/>
              <a:gd name="connsiteX17" fmla="*/ 2096994 w 2219511"/>
              <a:gd name="connsiteY17" fmla="*/ 1855694 h 5741894"/>
              <a:gd name="connsiteX18" fmla="*/ 17182 w 2219511"/>
              <a:gd name="connsiteY18" fmla="*/ 1712259 h 5741894"/>
              <a:gd name="connsiteX19" fmla="*/ 2074582 w 2219511"/>
              <a:gd name="connsiteY19" fmla="*/ 1559859 h 5741894"/>
              <a:gd name="connsiteX20" fmla="*/ 17182 w 2219511"/>
              <a:gd name="connsiteY20" fmla="*/ 1331259 h 5741894"/>
              <a:gd name="connsiteX21" fmla="*/ 2074582 w 2219511"/>
              <a:gd name="connsiteY21" fmla="*/ 1102659 h 5741894"/>
              <a:gd name="connsiteX22" fmla="*/ 17182 w 2219511"/>
              <a:gd name="connsiteY22" fmla="*/ 874059 h 5741894"/>
              <a:gd name="connsiteX23" fmla="*/ 2177676 w 2219511"/>
              <a:gd name="connsiteY23" fmla="*/ 632012 h 5741894"/>
              <a:gd name="connsiteX24" fmla="*/ 17182 w 2219511"/>
              <a:gd name="connsiteY24" fmla="*/ 416859 h 5741894"/>
              <a:gd name="connsiteX25" fmla="*/ 2137335 w 2219511"/>
              <a:gd name="connsiteY25" fmla="*/ 242047 h 5741894"/>
              <a:gd name="connsiteX26" fmla="*/ 12700 w 2219511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68606 w 2213535"/>
              <a:gd name="connsiteY17" fmla="*/ 19408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3218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146300 w 2215029"/>
              <a:gd name="connsiteY15" fmla="*/ 2474259 h 5741894"/>
              <a:gd name="connsiteX16" fmla="*/ 12700 w 2215029"/>
              <a:gd name="connsiteY16" fmla="*/ 2321859 h 5741894"/>
              <a:gd name="connsiteX17" fmla="*/ 2070100 w 2215029"/>
              <a:gd name="connsiteY17" fmla="*/ 20932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1993900 w 2215029"/>
              <a:gd name="connsiteY15" fmla="*/ 2474259 h 5741894"/>
              <a:gd name="connsiteX16" fmla="*/ 12700 w 2215029"/>
              <a:gd name="connsiteY16" fmla="*/ 2321859 h 5741894"/>
              <a:gd name="connsiteX17" fmla="*/ 2070100 w 2215029"/>
              <a:gd name="connsiteY17" fmla="*/ 20932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3218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3218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46300 w 2215029"/>
              <a:gd name="connsiteY25" fmla="*/ 264459 h 5741894"/>
              <a:gd name="connsiteX26" fmla="*/ 8218 w 2215029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1463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37353 w 2217270"/>
              <a:gd name="connsiteY8" fmla="*/ 3966883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068606 w 2213535"/>
              <a:gd name="connsiteY11" fmla="*/ 33124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068606 w 2213535"/>
              <a:gd name="connsiteY9" fmla="*/ 3845859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4074459 h 5741894"/>
              <a:gd name="connsiteX9" fmla="*/ 2068606 w 2213535"/>
              <a:gd name="connsiteY9" fmla="*/ 3845859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70100 w 2215029"/>
              <a:gd name="connsiteY7" fmla="*/ 4303059 h 5741894"/>
              <a:gd name="connsiteX8" fmla="*/ 12700 w 2215029"/>
              <a:gd name="connsiteY8" fmla="*/ 4074459 h 5741894"/>
              <a:gd name="connsiteX9" fmla="*/ 2070100 w 2215029"/>
              <a:gd name="connsiteY9" fmla="*/ 3845859 h 5741894"/>
              <a:gd name="connsiteX10" fmla="*/ 12700 w 2215029"/>
              <a:gd name="connsiteY10" fmla="*/ 3617259 h 5741894"/>
              <a:gd name="connsiteX11" fmla="*/ 2070100 w 2215029"/>
              <a:gd name="connsiteY11" fmla="*/ 3388659 h 5741894"/>
              <a:gd name="connsiteX12" fmla="*/ 12700 w 2215029"/>
              <a:gd name="connsiteY12" fmla="*/ 3160059 h 5741894"/>
              <a:gd name="connsiteX13" fmla="*/ 20701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531659 h 5741894"/>
              <a:gd name="connsiteX7" fmla="*/ 2070100 w 2215029"/>
              <a:gd name="connsiteY7" fmla="*/ 4303059 h 5741894"/>
              <a:gd name="connsiteX8" fmla="*/ 12700 w 2215029"/>
              <a:gd name="connsiteY8" fmla="*/ 4074459 h 5741894"/>
              <a:gd name="connsiteX9" fmla="*/ 2070100 w 2215029"/>
              <a:gd name="connsiteY9" fmla="*/ 3845859 h 5741894"/>
              <a:gd name="connsiteX10" fmla="*/ 12700 w 2215029"/>
              <a:gd name="connsiteY10" fmla="*/ 3617259 h 5741894"/>
              <a:gd name="connsiteX11" fmla="*/ 2070100 w 2215029"/>
              <a:gd name="connsiteY11" fmla="*/ 3388659 h 5741894"/>
              <a:gd name="connsiteX12" fmla="*/ 12700 w 2215029"/>
              <a:gd name="connsiteY12" fmla="*/ 3160059 h 5741894"/>
              <a:gd name="connsiteX13" fmla="*/ 20701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760259 h 5741894"/>
              <a:gd name="connsiteX5" fmla="*/ 2081306 w 2226235"/>
              <a:gd name="connsiteY5" fmla="*/ 46840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7602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081306 w 2226235"/>
              <a:gd name="connsiteY3" fmla="*/ 52174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446059 h 5741894"/>
              <a:gd name="connsiteX3" fmla="*/ 2081306 w 2226235"/>
              <a:gd name="connsiteY3" fmla="*/ 52174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13447 w 2063376"/>
              <a:gd name="connsiteY0" fmla="*/ 5741894 h 5741894"/>
              <a:gd name="connsiteX1" fmla="*/ 2061882 w 2063376"/>
              <a:gd name="connsiteY1" fmla="*/ 5598459 h 5741894"/>
              <a:gd name="connsiteX2" fmla="*/ 4482 w 2063376"/>
              <a:gd name="connsiteY2" fmla="*/ 5446059 h 5741894"/>
              <a:gd name="connsiteX3" fmla="*/ 2061882 w 2063376"/>
              <a:gd name="connsiteY3" fmla="*/ 5217459 h 5741894"/>
              <a:gd name="connsiteX4" fmla="*/ 4482 w 2063376"/>
              <a:gd name="connsiteY4" fmla="*/ 4988859 h 5741894"/>
              <a:gd name="connsiteX5" fmla="*/ 2061882 w 2063376"/>
              <a:gd name="connsiteY5" fmla="*/ 4760259 h 5741894"/>
              <a:gd name="connsiteX6" fmla="*/ 4482 w 2063376"/>
              <a:gd name="connsiteY6" fmla="*/ 4531659 h 5741894"/>
              <a:gd name="connsiteX7" fmla="*/ 2061882 w 2063376"/>
              <a:gd name="connsiteY7" fmla="*/ 4303059 h 5741894"/>
              <a:gd name="connsiteX8" fmla="*/ 4482 w 2063376"/>
              <a:gd name="connsiteY8" fmla="*/ 4074459 h 5741894"/>
              <a:gd name="connsiteX9" fmla="*/ 2061882 w 2063376"/>
              <a:gd name="connsiteY9" fmla="*/ 3845859 h 5741894"/>
              <a:gd name="connsiteX10" fmla="*/ 4482 w 2063376"/>
              <a:gd name="connsiteY10" fmla="*/ 3617259 h 5741894"/>
              <a:gd name="connsiteX11" fmla="*/ 2061882 w 2063376"/>
              <a:gd name="connsiteY11" fmla="*/ 3388659 h 5741894"/>
              <a:gd name="connsiteX12" fmla="*/ 4482 w 2063376"/>
              <a:gd name="connsiteY12" fmla="*/ 3160059 h 5741894"/>
              <a:gd name="connsiteX13" fmla="*/ 2061882 w 2063376"/>
              <a:gd name="connsiteY13" fmla="*/ 2931459 h 5741894"/>
              <a:gd name="connsiteX14" fmla="*/ 4482 w 2063376"/>
              <a:gd name="connsiteY14" fmla="*/ 2702859 h 5741894"/>
              <a:gd name="connsiteX15" fmla="*/ 2061882 w 2063376"/>
              <a:gd name="connsiteY15" fmla="*/ 2474259 h 5741894"/>
              <a:gd name="connsiteX16" fmla="*/ 4482 w 2063376"/>
              <a:gd name="connsiteY16" fmla="*/ 2245659 h 5741894"/>
              <a:gd name="connsiteX17" fmla="*/ 2061882 w 2063376"/>
              <a:gd name="connsiteY17" fmla="*/ 2017059 h 5741894"/>
              <a:gd name="connsiteX18" fmla="*/ 4482 w 2063376"/>
              <a:gd name="connsiteY18" fmla="*/ 1788459 h 5741894"/>
              <a:gd name="connsiteX19" fmla="*/ 2061882 w 2063376"/>
              <a:gd name="connsiteY19" fmla="*/ 1559859 h 5741894"/>
              <a:gd name="connsiteX20" fmla="*/ 4482 w 2063376"/>
              <a:gd name="connsiteY20" fmla="*/ 1331259 h 5741894"/>
              <a:gd name="connsiteX21" fmla="*/ 2061882 w 2063376"/>
              <a:gd name="connsiteY21" fmla="*/ 1102659 h 5741894"/>
              <a:gd name="connsiteX22" fmla="*/ 4482 w 2063376"/>
              <a:gd name="connsiteY22" fmla="*/ 874059 h 5741894"/>
              <a:gd name="connsiteX23" fmla="*/ 2061882 w 2063376"/>
              <a:gd name="connsiteY23" fmla="*/ 645459 h 5741894"/>
              <a:gd name="connsiteX24" fmla="*/ 4482 w 2063376"/>
              <a:gd name="connsiteY24" fmla="*/ 416859 h 5741894"/>
              <a:gd name="connsiteX25" fmla="*/ 2061882 w 2063376"/>
              <a:gd name="connsiteY25" fmla="*/ 188259 h 5741894"/>
              <a:gd name="connsiteX26" fmla="*/ 0 w 2063376"/>
              <a:gd name="connsiteY26" fmla="*/ 0 h 5741894"/>
              <a:gd name="connsiteX0" fmla="*/ 197971 w 2271806"/>
              <a:gd name="connsiteY0" fmla="*/ 5741894 h 5850965"/>
              <a:gd name="connsiteX1" fmla="*/ 341406 w 2271806"/>
              <a:gd name="connsiteY1" fmla="*/ 5827059 h 5850965"/>
              <a:gd name="connsiteX2" fmla="*/ 2246406 w 2271806"/>
              <a:gd name="connsiteY2" fmla="*/ 5598459 h 5850965"/>
              <a:gd name="connsiteX3" fmla="*/ 189006 w 2271806"/>
              <a:gd name="connsiteY3" fmla="*/ 5446059 h 5850965"/>
              <a:gd name="connsiteX4" fmla="*/ 2246406 w 2271806"/>
              <a:gd name="connsiteY4" fmla="*/ 5217459 h 5850965"/>
              <a:gd name="connsiteX5" fmla="*/ 189006 w 2271806"/>
              <a:gd name="connsiteY5" fmla="*/ 4988859 h 5850965"/>
              <a:gd name="connsiteX6" fmla="*/ 2246406 w 2271806"/>
              <a:gd name="connsiteY6" fmla="*/ 4760259 h 5850965"/>
              <a:gd name="connsiteX7" fmla="*/ 189006 w 2271806"/>
              <a:gd name="connsiteY7" fmla="*/ 4531659 h 5850965"/>
              <a:gd name="connsiteX8" fmla="*/ 2246406 w 2271806"/>
              <a:gd name="connsiteY8" fmla="*/ 4303059 h 5850965"/>
              <a:gd name="connsiteX9" fmla="*/ 189006 w 2271806"/>
              <a:gd name="connsiteY9" fmla="*/ 4074459 h 5850965"/>
              <a:gd name="connsiteX10" fmla="*/ 2246406 w 2271806"/>
              <a:gd name="connsiteY10" fmla="*/ 3845859 h 5850965"/>
              <a:gd name="connsiteX11" fmla="*/ 189006 w 2271806"/>
              <a:gd name="connsiteY11" fmla="*/ 3617259 h 5850965"/>
              <a:gd name="connsiteX12" fmla="*/ 2246406 w 2271806"/>
              <a:gd name="connsiteY12" fmla="*/ 3388659 h 5850965"/>
              <a:gd name="connsiteX13" fmla="*/ 189006 w 2271806"/>
              <a:gd name="connsiteY13" fmla="*/ 3160059 h 5850965"/>
              <a:gd name="connsiteX14" fmla="*/ 2246406 w 2271806"/>
              <a:gd name="connsiteY14" fmla="*/ 2931459 h 5850965"/>
              <a:gd name="connsiteX15" fmla="*/ 189006 w 2271806"/>
              <a:gd name="connsiteY15" fmla="*/ 2702859 h 5850965"/>
              <a:gd name="connsiteX16" fmla="*/ 2246406 w 2271806"/>
              <a:gd name="connsiteY16" fmla="*/ 2474259 h 5850965"/>
              <a:gd name="connsiteX17" fmla="*/ 189006 w 2271806"/>
              <a:gd name="connsiteY17" fmla="*/ 2245659 h 5850965"/>
              <a:gd name="connsiteX18" fmla="*/ 2246406 w 2271806"/>
              <a:gd name="connsiteY18" fmla="*/ 2017059 h 5850965"/>
              <a:gd name="connsiteX19" fmla="*/ 189006 w 2271806"/>
              <a:gd name="connsiteY19" fmla="*/ 1788459 h 5850965"/>
              <a:gd name="connsiteX20" fmla="*/ 2246406 w 2271806"/>
              <a:gd name="connsiteY20" fmla="*/ 1559859 h 5850965"/>
              <a:gd name="connsiteX21" fmla="*/ 189006 w 2271806"/>
              <a:gd name="connsiteY21" fmla="*/ 1331259 h 5850965"/>
              <a:gd name="connsiteX22" fmla="*/ 2246406 w 2271806"/>
              <a:gd name="connsiteY22" fmla="*/ 1102659 h 5850965"/>
              <a:gd name="connsiteX23" fmla="*/ 189006 w 2271806"/>
              <a:gd name="connsiteY23" fmla="*/ 874059 h 5850965"/>
              <a:gd name="connsiteX24" fmla="*/ 2246406 w 2271806"/>
              <a:gd name="connsiteY24" fmla="*/ 645459 h 5850965"/>
              <a:gd name="connsiteX25" fmla="*/ 189006 w 2271806"/>
              <a:gd name="connsiteY25" fmla="*/ 416859 h 5850965"/>
              <a:gd name="connsiteX26" fmla="*/ 2246406 w 2271806"/>
              <a:gd name="connsiteY26" fmla="*/ 188259 h 5850965"/>
              <a:gd name="connsiteX27" fmla="*/ 184524 w 2271806"/>
              <a:gd name="connsiteY27" fmla="*/ 0 h 5850965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80682 w 2138082"/>
              <a:gd name="connsiteY0" fmla="*/ 5750859 h 5852459"/>
              <a:gd name="connsiteX1" fmla="*/ 461682 w 2138082"/>
              <a:gd name="connsiteY1" fmla="*/ 5827059 h 5852459"/>
              <a:gd name="connsiteX2" fmla="*/ 2061882 w 2138082"/>
              <a:gd name="connsiteY2" fmla="*/ 5598459 h 5852459"/>
              <a:gd name="connsiteX3" fmla="*/ 4482 w 2138082"/>
              <a:gd name="connsiteY3" fmla="*/ 5446059 h 5852459"/>
              <a:gd name="connsiteX4" fmla="*/ 2061882 w 2138082"/>
              <a:gd name="connsiteY4" fmla="*/ 5217459 h 5852459"/>
              <a:gd name="connsiteX5" fmla="*/ 4482 w 2138082"/>
              <a:gd name="connsiteY5" fmla="*/ 4988859 h 5852459"/>
              <a:gd name="connsiteX6" fmla="*/ 2061882 w 2138082"/>
              <a:gd name="connsiteY6" fmla="*/ 4760259 h 5852459"/>
              <a:gd name="connsiteX7" fmla="*/ 4482 w 2138082"/>
              <a:gd name="connsiteY7" fmla="*/ 4531659 h 5852459"/>
              <a:gd name="connsiteX8" fmla="*/ 2061882 w 2138082"/>
              <a:gd name="connsiteY8" fmla="*/ 4303059 h 5852459"/>
              <a:gd name="connsiteX9" fmla="*/ 4482 w 2138082"/>
              <a:gd name="connsiteY9" fmla="*/ 4074459 h 5852459"/>
              <a:gd name="connsiteX10" fmla="*/ 2061882 w 2138082"/>
              <a:gd name="connsiteY10" fmla="*/ 3845859 h 5852459"/>
              <a:gd name="connsiteX11" fmla="*/ 4482 w 2138082"/>
              <a:gd name="connsiteY11" fmla="*/ 3617259 h 5852459"/>
              <a:gd name="connsiteX12" fmla="*/ 2061882 w 2138082"/>
              <a:gd name="connsiteY12" fmla="*/ 3388659 h 5852459"/>
              <a:gd name="connsiteX13" fmla="*/ 4482 w 2138082"/>
              <a:gd name="connsiteY13" fmla="*/ 3160059 h 5852459"/>
              <a:gd name="connsiteX14" fmla="*/ 2061882 w 2138082"/>
              <a:gd name="connsiteY14" fmla="*/ 2931459 h 5852459"/>
              <a:gd name="connsiteX15" fmla="*/ 4482 w 2138082"/>
              <a:gd name="connsiteY15" fmla="*/ 2702859 h 5852459"/>
              <a:gd name="connsiteX16" fmla="*/ 2061882 w 2138082"/>
              <a:gd name="connsiteY16" fmla="*/ 2474259 h 5852459"/>
              <a:gd name="connsiteX17" fmla="*/ 4482 w 2138082"/>
              <a:gd name="connsiteY17" fmla="*/ 2245659 h 5852459"/>
              <a:gd name="connsiteX18" fmla="*/ 2061882 w 2138082"/>
              <a:gd name="connsiteY18" fmla="*/ 2017059 h 5852459"/>
              <a:gd name="connsiteX19" fmla="*/ 4482 w 2138082"/>
              <a:gd name="connsiteY19" fmla="*/ 1788459 h 5852459"/>
              <a:gd name="connsiteX20" fmla="*/ 2061882 w 2138082"/>
              <a:gd name="connsiteY20" fmla="*/ 1559859 h 5852459"/>
              <a:gd name="connsiteX21" fmla="*/ 4482 w 2138082"/>
              <a:gd name="connsiteY21" fmla="*/ 1331259 h 5852459"/>
              <a:gd name="connsiteX22" fmla="*/ 2061882 w 2138082"/>
              <a:gd name="connsiteY22" fmla="*/ 1102659 h 5852459"/>
              <a:gd name="connsiteX23" fmla="*/ 4482 w 2138082"/>
              <a:gd name="connsiteY23" fmla="*/ 874059 h 5852459"/>
              <a:gd name="connsiteX24" fmla="*/ 2061882 w 2138082"/>
              <a:gd name="connsiteY24" fmla="*/ 645459 h 5852459"/>
              <a:gd name="connsiteX25" fmla="*/ 4482 w 2138082"/>
              <a:gd name="connsiteY25" fmla="*/ 416859 h 5852459"/>
              <a:gd name="connsiteX26" fmla="*/ 2061882 w 2138082"/>
              <a:gd name="connsiteY26" fmla="*/ 188259 h 5852459"/>
              <a:gd name="connsiteX27" fmla="*/ 0 w 2138082"/>
              <a:gd name="connsiteY27" fmla="*/ 0 h 5852459"/>
              <a:gd name="connsiteX0" fmla="*/ 80682 w 2138082"/>
              <a:gd name="connsiteY0" fmla="*/ 5750859 h 5776259"/>
              <a:gd name="connsiteX1" fmla="*/ 461682 w 2138082"/>
              <a:gd name="connsiteY1" fmla="*/ 5750859 h 5776259"/>
              <a:gd name="connsiteX2" fmla="*/ 2061882 w 2138082"/>
              <a:gd name="connsiteY2" fmla="*/ 5598459 h 5776259"/>
              <a:gd name="connsiteX3" fmla="*/ 4482 w 2138082"/>
              <a:gd name="connsiteY3" fmla="*/ 5446059 h 5776259"/>
              <a:gd name="connsiteX4" fmla="*/ 2061882 w 2138082"/>
              <a:gd name="connsiteY4" fmla="*/ 5217459 h 5776259"/>
              <a:gd name="connsiteX5" fmla="*/ 4482 w 2138082"/>
              <a:gd name="connsiteY5" fmla="*/ 4988859 h 5776259"/>
              <a:gd name="connsiteX6" fmla="*/ 2061882 w 2138082"/>
              <a:gd name="connsiteY6" fmla="*/ 4760259 h 5776259"/>
              <a:gd name="connsiteX7" fmla="*/ 4482 w 2138082"/>
              <a:gd name="connsiteY7" fmla="*/ 4531659 h 5776259"/>
              <a:gd name="connsiteX8" fmla="*/ 2061882 w 2138082"/>
              <a:gd name="connsiteY8" fmla="*/ 4303059 h 5776259"/>
              <a:gd name="connsiteX9" fmla="*/ 4482 w 2138082"/>
              <a:gd name="connsiteY9" fmla="*/ 4074459 h 5776259"/>
              <a:gd name="connsiteX10" fmla="*/ 2061882 w 2138082"/>
              <a:gd name="connsiteY10" fmla="*/ 3845859 h 5776259"/>
              <a:gd name="connsiteX11" fmla="*/ 4482 w 2138082"/>
              <a:gd name="connsiteY11" fmla="*/ 3617259 h 5776259"/>
              <a:gd name="connsiteX12" fmla="*/ 2061882 w 2138082"/>
              <a:gd name="connsiteY12" fmla="*/ 3388659 h 5776259"/>
              <a:gd name="connsiteX13" fmla="*/ 4482 w 2138082"/>
              <a:gd name="connsiteY13" fmla="*/ 3160059 h 5776259"/>
              <a:gd name="connsiteX14" fmla="*/ 2061882 w 2138082"/>
              <a:gd name="connsiteY14" fmla="*/ 2931459 h 5776259"/>
              <a:gd name="connsiteX15" fmla="*/ 4482 w 2138082"/>
              <a:gd name="connsiteY15" fmla="*/ 2702859 h 5776259"/>
              <a:gd name="connsiteX16" fmla="*/ 2061882 w 2138082"/>
              <a:gd name="connsiteY16" fmla="*/ 2474259 h 5776259"/>
              <a:gd name="connsiteX17" fmla="*/ 4482 w 2138082"/>
              <a:gd name="connsiteY17" fmla="*/ 2245659 h 5776259"/>
              <a:gd name="connsiteX18" fmla="*/ 2061882 w 2138082"/>
              <a:gd name="connsiteY18" fmla="*/ 2017059 h 5776259"/>
              <a:gd name="connsiteX19" fmla="*/ 4482 w 2138082"/>
              <a:gd name="connsiteY19" fmla="*/ 1788459 h 5776259"/>
              <a:gd name="connsiteX20" fmla="*/ 2061882 w 2138082"/>
              <a:gd name="connsiteY20" fmla="*/ 1559859 h 5776259"/>
              <a:gd name="connsiteX21" fmla="*/ 4482 w 2138082"/>
              <a:gd name="connsiteY21" fmla="*/ 1331259 h 5776259"/>
              <a:gd name="connsiteX22" fmla="*/ 2061882 w 2138082"/>
              <a:gd name="connsiteY22" fmla="*/ 1102659 h 5776259"/>
              <a:gd name="connsiteX23" fmla="*/ 4482 w 2138082"/>
              <a:gd name="connsiteY23" fmla="*/ 874059 h 5776259"/>
              <a:gd name="connsiteX24" fmla="*/ 2061882 w 2138082"/>
              <a:gd name="connsiteY24" fmla="*/ 645459 h 5776259"/>
              <a:gd name="connsiteX25" fmla="*/ 4482 w 2138082"/>
              <a:gd name="connsiteY25" fmla="*/ 416859 h 5776259"/>
              <a:gd name="connsiteX26" fmla="*/ 2061882 w 2138082"/>
              <a:gd name="connsiteY26" fmla="*/ 188259 h 5776259"/>
              <a:gd name="connsiteX27" fmla="*/ 0 w 2138082"/>
              <a:gd name="connsiteY27" fmla="*/ 0 h 5776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138082" h="5776259">
                <a:moveTo>
                  <a:pt x="80682" y="5750859"/>
                </a:moveTo>
                <a:cubicBezTo>
                  <a:pt x="80775" y="5750766"/>
                  <a:pt x="131482" y="5776259"/>
                  <a:pt x="461682" y="5750859"/>
                </a:cubicBezTo>
                <a:cubicBezTo>
                  <a:pt x="791882" y="5725459"/>
                  <a:pt x="2138082" y="5649259"/>
                  <a:pt x="2061882" y="5598459"/>
                </a:cubicBezTo>
                <a:cubicBezTo>
                  <a:pt x="1985682" y="5547659"/>
                  <a:pt x="4482" y="5509559"/>
                  <a:pt x="4482" y="5446059"/>
                </a:cubicBezTo>
                <a:cubicBezTo>
                  <a:pt x="4482" y="5382559"/>
                  <a:pt x="2061882" y="5293659"/>
                  <a:pt x="2061882" y="5217459"/>
                </a:cubicBezTo>
                <a:cubicBezTo>
                  <a:pt x="2061882" y="5141259"/>
                  <a:pt x="4482" y="5065059"/>
                  <a:pt x="4482" y="4988859"/>
                </a:cubicBezTo>
                <a:cubicBezTo>
                  <a:pt x="4482" y="4912659"/>
                  <a:pt x="2061882" y="4836459"/>
                  <a:pt x="2061882" y="4760259"/>
                </a:cubicBezTo>
                <a:cubicBezTo>
                  <a:pt x="2061882" y="4684059"/>
                  <a:pt x="4482" y="4607859"/>
                  <a:pt x="4482" y="4531659"/>
                </a:cubicBezTo>
                <a:cubicBezTo>
                  <a:pt x="4482" y="4455459"/>
                  <a:pt x="2061882" y="4379259"/>
                  <a:pt x="2061882" y="4303059"/>
                </a:cubicBezTo>
                <a:cubicBezTo>
                  <a:pt x="2061882" y="4226859"/>
                  <a:pt x="4482" y="4150659"/>
                  <a:pt x="4482" y="4074459"/>
                </a:cubicBezTo>
                <a:cubicBezTo>
                  <a:pt x="4482" y="3998259"/>
                  <a:pt x="2061882" y="3922059"/>
                  <a:pt x="2061882" y="3845859"/>
                </a:cubicBezTo>
                <a:cubicBezTo>
                  <a:pt x="2061882" y="3769659"/>
                  <a:pt x="4482" y="3693459"/>
                  <a:pt x="4482" y="3617259"/>
                </a:cubicBezTo>
                <a:cubicBezTo>
                  <a:pt x="4482" y="3541059"/>
                  <a:pt x="2061882" y="3464859"/>
                  <a:pt x="2061882" y="3388659"/>
                </a:cubicBezTo>
                <a:cubicBezTo>
                  <a:pt x="2061882" y="3312459"/>
                  <a:pt x="4482" y="3236259"/>
                  <a:pt x="4482" y="3160059"/>
                </a:cubicBezTo>
                <a:cubicBezTo>
                  <a:pt x="4482" y="3083859"/>
                  <a:pt x="2061882" y="3007659"/>
                  <a:pt x="2061882" y="2931459"/>
                </a:cubicBezTo>
                <a:cubicBezTo>
                  <a:pt x="2061882" y="2855259"/>
                  <a:pt x="4482" y="2779059"/>
                  <a:pt x="4482" y="2702859"/>
                </a:cubicBezTo>
                <a:cubicBezTo>
                  <a:pt x="4482" y="2626659"/>
                  <a:pt x="2061882" y="2550459"/>
                  <a:pt x="2061882" y="2474259"/>
                </a:cubicBezTo>
                <a:cubicBezTo>
                  <a:pt x="2061882" y="2398059"/>
                  <a:pt x="4482" y="2321859"/>
                  <a:pt x="4482" y="2245659"/>
                </a:cubicBezTo>
                <a:cubicBezTo>
                  <a:pt x="4482" y="2169459"/>
                  <a:pt x="2061882" y="2093259"/>
                  <a:pt x="2061882" y="2017059"/>
                </a:cubicBezTo>
                <a:cubicBezTo>
                  <a:pt x="2061882" y="1940859"/>
                  <a:pt x="4482" y="1864659"/>
                  <a:pt x="4482" y="1788459"/>
                </a:cubicBezTo>
                <a:cubicBezTo>
                  <a:pt x="4482" y="1712259"/>
                  <a:pt x="2061882" y="1636059"/>
                  <a:pt x="2061882" y="1559859"/>
                </a:cubicBezTo>
                <a:cubicBezTo>
                  <a:pt x="2061882" y="1483659"/>
                  <a:pt x="4482" y="1407459"/>
                  <a:pt x="4482" y="1331259"/>
                </a:cubicBezTo>
                <a:cubicBezTo>
                  <a:pt x="4482" y="1255059"/>
                  <a:pt x="2061882" y="1178859"/>
                  <a:pt x="2061882" y="1102659"/>
                </a:cubicBezTo>
                <a:cubicBezTo>
                  <a:pt x="2061882" y="1026459"/>
                  <a:pt x="4482" y="950259"/>
                  <a:pt x="4482" y="874059"/>
                </a:cubicBezTo>
                <a:cubicBezTo>
                  <a:pt x="4482" y="797859"/>
                  <a:pt x="2061882" y="721659"/>
                  <a:pt x="2061882" y="645459"/>
                </a:cubicBezTo>
                <a:cubicBezTo>
                  <a:pt x="2061882" y="569259"/>
                  <a:pt x="4482" y="493059"/>
                  <a:pt x="4482" y="416859"/>
                </a:cubicBezTo>
                <a:cubicBezTo>
                  <a:pt x="4482" y="340659"/>
                  <a:pt x="2062629" y="257735"/>
                  <a:pt x="2061882" y="188259"/>
                </a:cubicBezTo>
                <a:cubicBezTo>
                  <a:pt x="2061135" y="118783"/>
                  <a:pt x="1062317" y="79562"/>
                  <a:pt x="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6477000" y="2667000"/>
            <a:ext cx="2362200" cy="609600"/>
          </a:xfrm>
          <a:custGeom>
            <a:avLst/>
            <a:gdLst>
              <a:gd name="connsiteX0" fmla="*/ 0 w 3048000"/>
              <a:gd name="connsiteY0" fmla="*/ 87086 h 449943"/>
              <a:gd name="connsiteX1" fmla="*/ 493486 w 3048000"/>
              <a:gd name="connsiteY1" fmla="*/ 449943 h 449943"/>
              <a:gd name="connsiteX2" fmla="*/ 2481943 w 3048000"/>
              <a:gd name="connsiteY2" fmla="*/ 449943 h 449943"/>
              <a:gd name="connsiteX3" fmla="*/ 3048000 w 3048000"/>
              <a:gd name="connsiteY3" fmla="*/ 0 h 449943"/>
              <a:gd name="connsiteX4" fmla="*/ 0 w 3048000"/>
              <a:gd name="connsiteY4" fmla="*/ 87086 h 449943"/>
              <a:gd name="connsiteX0" fmla="*/ 0 w 3062514"/>
              <a:gd name="connsiteY0" fmla="*/ 7257 h 449943"/>
              <a:gd name="connsiteX1" fmla="*/ 508000 w 3062514"/>
              <a:gd name="connsiteY1" fmla="*/ 449943 h 449943"/>
              <a:gd name="connsiteX2" fmla="*/ 2496457 w 3062514"/>
              <a:gd name="connsiteY2" fmla="*/ 449943 h 449943"/>
              <a:gd name="connsiteX3" fmla="*/ 3062514 w 3062514"/>
              <a:gd name="connsiteY3" fmla="*/ 0 h 449943"/>
              <a:gd name="connsiteX4" fmla="*/ 0 w 3062514"/>
              <a:gd name="connsiteY4" fmla="*/ 7257 h 449943"/>
              <a:gd name="connsiteX0" fmla="*/ 0 w 3352800"/>
              <a:gd name="connsiteY0" fmla="*/ 0 h 442686"/>
              <a:gd name="connsiteX1" fmla="*/ 508000 w 3352800"/>
              <a:gd name="connsiteY1" fmla="*/ 442686 h 442686"/>
              <a:gd name="connsiteX2" fmla="*/ 2496457 w 3352800"/>
              <a:gd name="connsiteY2" fmla="*/ 442686 h 442686"/>
              <a:gd name="connsiteX3" fmla="*/ 3352800 w 3352800"/>
              <a:gd name="connsiteY3" fmla="*/ 0 h 442686"/>
              <a:gd name="connsiteX4" fmla="*/ 0 w 3352800"/>
              <a:gd name="connsiteY4" fmla="*/ 0 h 442686"/>
              <a:gd name="connsiteX0" fmla="*/ 0 w 3048000"/>
              <a:gd name="connsiteY0" fmla="*/ 1 h 442687"/>
              <a:gd name="connsiteX1" fmla="*/ 508000 w 3048000"/>
              <a:gd name="connsiteY1" fmla="*/ 442687 h 442687"/>
              <a:gd name="connsiteX2" fmla="*/ 2496457 w 3048000"/>
              <a:gd name="connsiteY2" fmla="*/ 442687 h 442687"/>
              <a:gd name="connsiteX3" fmla="*/ 3048000 w 3048000"/>
              <a:gd name="connsiteY3" fmla="*/ 0 h 442687"/>
              <a:gd name="connsiteX4" fmla="*/ 0 w 3048000"/>
              <a:gd name="connsiteY4" fmla="*/ 1 h 442687"/>
              <a:gd name="connsiteX0" fmla="*/ 0 w 2971800"/>
              <a:gd name="connsiteY0" fmla="*/ 1 h 442687"/>
              <a:gd name="connsiteX1" fmla="*/ 431800 w 2971800"/>
              <a:gd name="connsiteY1" fmla="*/ 442687 h 442687"/>
              <a:gd name="connsiteX2" fmla="*/ 2420257 w 2971800"/>
              <a:gd name="connsiteY2" fmla="*/ 442687 h 442687"/>
              <a:gd name="connsiteX3" fmla="*/ 2971800 w 2971800"/>
              <a:gd name="connsiteY3" fmla="*/ 0 h 442687"/>
              <a:gd name="connsiteX4" fmla="*/ 0 w 2971800"/>
              <a:gd name="connsiteY4" fmla="*/ 1 h 442687"/>
              <a:gd name="connsiteX0" fmla="*/ 0 w 2971800"/>
              <a:gd name="connsiteY0" fmla="*/ 1 h 457201"/>
              <a:gd name="connsiteX1" fmla="*/ 5334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76199 h 533400"/>
              <a:gd name="connsiteX4" fmla="*/ 0 w 2971800"/>
              <a:gd name="connsiteY4" fmla="*/ 0 h 533400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7620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0 h 533400"/>
              <a:gd name="connsiteX4" fmla="*/ 0 w 2971800"/>
              <a:gd name="connsiteY4" fmla="*/ 76200 h 5334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62200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383458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1800" h="457200">
                <a:moveTo>
                  <a:pt x="0" y="0"/>
                </a:moveTo>
                <a:lnTo>
                  <a:pt x="383458" y="457200"/>
                </a:lnTo>
                <a:lnTo>
                  <a:pt x="2588342" y="457200"/>
                </a:lnTo>
                <a:lnTo>
                  <a:pt x="29718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factorial()</a:t>
            </a:r>
          </a:p>
          <a:p>
            <a:pPr algn="ctr"/>
            <a:r>
              <a:rPr lang="en-US" dirty="0" smtClean="0"/>
              <a:t>N=5, Line=5</a:t>
            </a:r>
            <a:endParaRPr lang="en-US" dirty="0"/>
          </a:p>
        </p:txBody>
      </p:sp>
      <p:sp>
        <p:nvSpPr>
          <p:cNvPr id="17" name="Freeform 16"/>
          <p:cNvSpPr/>
          <p:nvPr/>
        </p:nvSpPr>
        <p:spPr>
          <a:xfrm>
            <a:off x="6477000" y="2057400"/>
            <a:ext cx="2362200" cy="609600"/>
          </a:xfrm>
          <a:custGeom>
            <a:avLst/>
            <a:gdLst>
              <a:gd name="connsiteX0" fmla="*/ 0 w 3048000"/>
              <a:gd name="connsiteY0" fmla="*/ 87086 h 449943"/>
              <a:gd name="connsiteX1" fmla="*/ 493486 w 3048000"/>
              <a:gd name="connsiteY1" fmla="*/ 449943 h 449943"/>
              <a:gd name="connsiteX2" fmla="*/ 2481943 w 3048000"/>
              <a:gd name="connsiteY2" fmla="*/ 449943 h 449943"/>
              <a:gd name="connsiteX3" fmla="*/ 3048000 w 3048000"/>
              <a:gd name="connsiteY3" fmla="*/ 0 h 449943"/>
              <a:gd name="connsiteX4" fmla="*/ 0 w 3048000"/>
              <a:gd name="connsiteY4" fmla="*/ 87086 h 449943"/>
              <a:gd name="connsiteX0" fmla="*/ 0 w 3062514"/>
              <a:gd name="connsiteY0" fmla="*/ 7257 h 449943"/>
              <a:gd name="connsiteX1" fmla="*/ 508000 w 3062514"/>
              <a:gd name="connsiteY1" fmla="*/ 449943 h 449943"/>
              <a:gd name="connsiteX2" fmla="*/ 2496457 w 3062514"/>
              <a:gd name="connsiteY2" fmla="*/ 449943 h 449943"/>
              <a:gd name="connsiteX3" fmla="*/ 3062514 w 3062514"/>
              <a:gd name="connsiteY3" fmla="*/ 0 h 449943"/>
              <a:gd name="connsiteX4" fmla="*/ 0 w 3062514"/>
              <a:gd name="connsiteY4" fmla="*/ 7257 h 449943"/>
              <a:gd name="connsiteX0" fmla="*/ 0 w 3352800"/>
              <a:gd name="connsiteY0" fmla="*/ 0 h 442686"/>
              <a:gd name="connsiteX1" fmla="*/ 508000 w 3352800"/>
              <a:gd name="connsiteY1" fmla="*/ 442686 h 442686"/>
              <a:gd name="connsiteX2" fmla="*/ 2496457 w 3352800"/>
              <a:gd name="connsiteY2" fmla="*/ 442686 h 442686"/>
              <a:gd name="connsiteX3" fmla="*/ 3352800 w 3352800"/>
              <a:gd name="connsiteY3" fmla="*/ 0 h 442686"/>
              <a:gd name="connsiteX4" fmla="*/ 0 w 3352800"/>
              <a:gd name="connsiteY4" fmla="*/ 0 h 442686"/>
              <a:gd name="connsiteX0" fmla="*/ 0 w 3048000"/>
              <a:gd name="connsiteY0" fmla="*/ 1 h 442687"/>
              <a:gd name="connsiteX1" fmla="*/ 508000 w 3048000"/>
              <a:gd name="connsiteY1" fmla="*/ 442687 h 442687"/>
              <a:gd name="connsiteX2" fmla="*/ 2496457 w 3048000"/>
              <a:gd name="connsiteY2" fmla="*/ 442687 h 442687"/>
              <a:gd name="connsiteX3" fmla="*/ 3048000 w 3048000"/>
              <a:gd name="connsiteY3" fmla="*/ 0 h 442687"/>
              <a:gd name="connsiteX4" fmla="*/ 0 w 3048000"/>
              <a:gd name="connsiteY4" fmla="*/ 1 h 442687"/>
              <a:gd name="connsiteX0" fmla="*/ 0 w 2971800"/>
              <a:gd name="connsiteY0" fmla="*/ 1 h 442687"/>
              <a:gd name="connsiteX1" fmla="*/ 431800 w 2971800"/>
              <a:gd name="connsiteY1" fmla="*/ 442687 h 442687"/>
              <a:gd name="connsiteX2" fmla="*/ 2420257 w 2971800"/>
              <a:gd name="connsiteY2" fmla="*/ 442687 h 442687"/>
              <a:gd name="connsiteX3" fmla="*/ 2971800 w 2971800"/>
              <a:gd name="connsiteY3" fmla="*/ 0 h 442687"/>
              <a:gd name="connsiteX4" fmla="*/ 0 w 2971800"/>
              <a:gd name="connsiteY4" fmla="*/ 1 h 442687"/>
              <a:gd name="connsiteX0" fmla="*/ 0 w 2971800"/>
              <a:gd name="connsiteY0" fmla="*/ 1 h 457201"/>
              <a:gd name="connsiteX1" fmla="*/ 5334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76199 h 533400"/>
              <a:gd name="connsiteX4" fmla="*/ 0 w 2971800"/>
              <a:gd name="connsiteY4" fmla="*/ 0 h 533400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7620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0 h 533400"/>
              <a:gd name="connsiteX4" fmla="*/ 0 w 2971800"/>
              <a:gd name="connsiteY4" fmla="*/ 76200 h 5334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62200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383458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1800" h="457200">
                <a:moveTo>
                  <a:pt x="0" y="0"/>
                </a:moveTo>
                <a:lnTo>
                  <a:pt x="383458" y="457200"/>
                </a:lnTo>
                <a:lnTo>
                  <a:pt x="2588342" y="457200"/>
                </a:lnTo>
                <a:lnTo>
                  <a:pt x="29718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factorial()</a:t>
            </a:r>
          </a:p>
          <a:p>
            <a:pPr algn="ctr"/>
            <a:r>
              <a:rPr lang="en-US" dirty="0" smtClean="0"/>
              <a:t>N=4, Line=5</a:t>
            </a:r>
            <a:endParaRPr lang="en-US" dirty="0"/>
          </a:p>
        </p:txBody>
      </p:sp>
      <p:sp>
        <p:nvSpPr>
          <p:cNvPr id="18" name="Freeform 17"/>
          <p:cNvSpPr/>
          <p:nvPr/>
        </p:nvSpPr>
        <p:spPr>
          <a:xfrm>
            <a:off x="6477000" y="1447800"/>
            <a:ext cx="2362200" cy="609600"/>
          </a:xfrm>
          <a:custGeom>
            <a:avLst/>
            <a:gdLst>
              <a:gd name="connsiteX0" fmla="*/ 0 w 3048000"/>
              <a:gd name="connsiteY0" fmla="*/ 87086 h 449943"/>
              <a:gd name="connsiteX1" fmla="*/ 493486 w 3048000"/>
              <a:gd name="connsiteY1" fmla="*/ 449943 h 449943"/>
              <a:gd name="connsiteX2" fmla="*/ 2481943 w 3048000"/>
              <a:gd name="connsiteY2" fmla="*/ 449943 h 449943"/>
              <a:gd name="connsiteX3" fmla="*/ 3048000 w 3048000"/>
              <a:gd name="connsiteY3" fmla="*/ 0 h 449943"/>
              <a:gd name="connsiteX4" fmla="*/ 0 w 3048000"/>
              <a:gd name="connsiteY4" fmla="*/ 87086 h 449943"/>
              <a:gd name="connsiteX0" fmla="*/ 0 w 3062514"/>
              <a:gd name="connsiteY0" fmla="*/ 7257 h 449943"/>
              <a:gd name="connsiteX1" fmla="*/ 508000 w 3062514"/>
              <a:gd name="connsiteY1" fmla="*/ 449943 h 449943"/>
              <a:gd name="connsiteX2" fmla="*/ 2496457 w 3062514"/>
              <a:gd name="connsiteY2" fmla="*/ 449943 h 449943"/>
              <a:gd name="connsiteX3" fmla="*/ 3062514 w 3062514"/>
              <a:gd name="connsiteY3" fmla="*/ 0 h 449943"/>
              <a:gd name="connsiteX4" fmla="*/ 0 w 3062514"/>
              <a:gd name="connsiteY4" fmla="*/ 7257 h 449943"/>
              <a:gd name="connsiteX0" fmla="*/ 0 w 3352800"/>
              <a:gd name="connsiteY0" fmla="*/ 0 h 442686"/>
              <a:gd name="connsiteX1" fmla="*/ 508000 w 3352800"/>
              <a:gd name="connsiteY1" fmla="*/ 442686 h 442686"/>
              <a:gd name="connsiteX2" fmla="*/ 2496457 w 3352800"/>
              <a:gd name="connsiteY2" fmla="*/ 442686 h 442686"/>
              <a:gd name="connsiteX3" fmla="*/ 3352800 w 3352800"/>
              <a:gd name="connsiteY3" fmla="*/ 0 h 442686"/>
              <a:gd name="connsiteX4" fmla="*/ 0 w 3352800"/>
              <a:gd name="connsiteY4" fmla="*/ 0 h 442686"/>
              <a:gd name="connsiteX0" fmla="*/ 0 w 3048000"/>
              <a:gd name="connsiteY0" fmla="*/ 1 h 442687"/>
              <a:gd name="connsiteX1" fmla="*/ 508000 w 3048000"/>
              <a:gd name="connsiteY1" fmla="*/ 442687 h 442687"/>
              <a:gd name="connsiteX2" fmla="*/ 2496457 w 3048000"/>
              <a:gd name="connsiteY2" fmla="*/ 442687 h 442687"/>
              <a:gd name="connsiteX3" fmla="*/ 3048000 w 3048000"/>
              <a:gd name="connsiteY3" fmla="*/ 0 h 442687"/>
              <a:gd name="connsiteX4" fmla="*/ 0 w 3048000"/>
              <a:gd name="connsiteY4" fmla="*/ 1 h 442687"/>
              <a:gd name="connsiteX0" fmla="*/ 0 w 2971800"/>
              <a:gd name="connsiteY0" fmla="*/ 1 h 442687"/>
              <a:gd name="connsiteX1" fmla="*/ 431800 w 2971800"/>
              <a:gd name="connsiteY1" fmla="*/ 442687 h 442687"/>
              <a:gd name="connsiteX2" fmla="*/ 2420257 w 2971800"/>
              <a:gd name="connsiteY2" fmla="*/ 442687 h 442687"/>
              <a:gd name="connsiteX3" fmla="*/ 2971800 w 2971800"/>
              <a:gd name="connsiteY3" fmla="*/ 0 h 442687"/>
              <a:gd name="connsiteX4" fmla="*/ 0 w 2971800"/>
              <a:gd name="connsiteY4" fmla="*/ 1 h 442687"/>
              <a:gd name="connsiteX0" fmla="*/ 0 w 2971800"/>
              <a:gd name="connsiteY0" fmla="*/ 1 h 457201"/>
              <a:gd name="connsiteX1" fmla="*/ 5334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76199 h 533400"/>
              <a:gd name="connsiteX4" fmla="*/ 0 w 2971800"/>
              <a:gd name="connsiteY4" fmla="*/ 0 h 533400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7620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0 h 533400"/>
              <a:gd name="connsiteX4" fmla="*/ 0 w 2971800"/>
              <a:gd name="connsiteY4" fmla="*/ 76200 h 5334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62200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383458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1800" h="457200">
                <a:moveTo>
                  <a:pt x="0" y="0"/>
                </a:moveTo>
                <a:lnTo>
                  <a:pt x="383458" y="457200"/>
                </a:lnTo>
                <a:lnTo>
                  <a:pt x="2588342" y="457200"/>
                </a:lnTo>
                <a:lnTo>
                  <a:pt x="29718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factorial()</a:t>
            </a:r>
          </a:p>
          <a:p>
            <a:pPr algn="ctr"/>
            <a:r>
              <a:rPr lang="en-US" dirty="0" smtClean="0"/>
              <a:t>N=3, Line=5</a:t>
            </a:r>
            <a:endParaRPr lang="en-US" dirty="0"/>
          </a:p>
        </p:txBody>
      </p:sp>
      <p:sp>
        <p:nvSpPr>
          <p:cNvPr id="19" name="Freeform 18"/>
          <p:cNvSpPr/>
          <p:nvPr/>
        </p:nvSpPr>
        <p:spPr>
          <a:xfrm>
            <a:off x="6477000" y="838200"/>
            <a:ext cx="2362200" cy="609600"/>
          </a:xfrm>
          <a:custGeom>
            <a:avLst/>
            <a:gdLst>
              <a:gd name="connsiteX0" fmla="*/ 0 w 3048000"/>
              <a:gd name="connsiteY0" fmla="*/ 87086 h 449943"/>
              <a:gd name="connsiteX1" fmla="*/ 493486 w 3048000"/>
              <a:gd name="connsiteY1" fmla="*/ 449943 h 449943"/>
              <a:gd name="connsiteX2" fmla="*/ 2481943 w 3048000"/>
              <a:gd name="connsiteY2" fmla="*/ 449943 h 449943"/>
              <a:gd name="connsiteX3" fmla="*/ 3048000 w 3048000"/>
              <a:gd name="connsiteY3" fmla="*/ 0 h 449943"/>
              <a:gd name="connsiteX4" fmla="*/ 0 w 3048000"/>
              <a:gd name="connsiteY4" fmla="*/ 87086 h 449943"/>
              <a:gd name="connsiteX0" fmla="*/ 0 w 3062514"/>
              <a:gd name="connsiteY0" fmla="*/ 7257 h 449943"/>
              <a:gd name="connsiteX1" fmla="*/ 508000 w 3062514"/>
              <a:gd name="connsiteY1" fmla="*/ 449943 h 449943"/>
              <a:gd name="connsiteX2" fmla="*/ 2496457 w 3062514"/>
              <a:gd name="connsiteY2" fmla="*/ 449943 h 449943"/>
              <a:gd name="connsiteX3" fmla="*/ 3062514 w 3062514"/>
              <a:gd name="connsiteY3" fmla="*/ 0 h 449943"/>
              <a:gd name="connsiteX4" fmla="*/ 0 w 3062514"/>
              <a:gd name="connsiteY4" fmla="*/ 7257 h 449943"/>
              <a:gd name="connsiteX0" fmla="*/ 0 w 3352800"/>
              <a:gd name="connsiteY0" fmla="*/ 0 h 442686"/>
              <a:gd name="connsiteX1" fmla="*/ 508000 w 3352800"/>
              <a:gd name="connsiteY1" fmla="*/ 442686 h 442686"/>
              <a:gd name="connsiteX2" fmla="*/ 2496457 w 3352800"/>
              <a:gd name="connsiteY2" fmla="*/ 442686 h 442686"/>
              <a:gd name="connsiteX3" fmla="*/ 3352800 w 3352800"/>
              <a:gd name="connsiteY3" fmla="*/ 0 h 442686"/>
              <a:gd name="connsiteX4" fmla="*/ 0 w 3352800"/>
              <a:gd name="connsiteY4" fmla="*/ 0 h 442686"/>
              <a:gd name="connsiteX0" fmla="*/ 0 w 3048000"/>
              <a:gd name="connsiteY0" fmla="*/ 1 h 442687"/>
              <a:gd name="connsiteX1" fmla="*/ 508000 w 3048000"/>
              <a:gd name="connsiteY1" fmla="*/ 442687 h 442687"/>
              <a:gd name="connsiteX2" fmla="*/ 2496457 w 3048000"/>
              <a:gd name="connsiteY2" fmla="*/ 442687 h 442687"/>
              <a:gd name="connsiteX3" fmla="*/ 3048000 w 3048000"/>
              <a:gd name="connsiteY3" fmla="*/ 0 h 442687"/>
              <a:gd name="connsiteX4" fmla="*/ 0 w 3048000"/>
              <a:gd name="connsiteY4" fmla="*/ 1 h 442687"/>
              <a:gd name="connsiteX0" fmla="*/ 0 w 2971800"/>
              <a:gd name="connsiteY0" fmla="*/ 1 h 442687"/>
              <a:gd name="connsiteX1" fmla="*/ 431800 w 2971800"/>
              <a:gd name="connsiteY1" fmla="*/ 442687 h 442687"/>
              <a:gd name="connsiteX2" fmla="*/ 2420257 w 2971800"/>
              <a:gd name="connsiteY2" fmla="*/ 442687 h 442687"/>
              <a:gd name="connsiteX3" fmla="*/ 2971800 w 2971800"/>
              <a:gd name="connsiteY3" fmla="*/ 0 h 442687"/>
              <a:gd name="connsiteX4" fmla="*/ 0 w 2971800"/>
              <a:gd name="connsiteY4" fmla="*/ 1 h 442687"/>
              <a:gd name="connsiteX0" fmla="*/ 0 w 2971800"/>
              <a:gd name="connsiteY0" fmla="*/ 1 h 457201"/>
              <a:gd name="connsiteX1" fmla="*/ 5334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76199 h 533400"/>
              <a:gd name="connsiteX4" fmla="*/ 0 w 2971800"/>
              <a:gd name="connsiteY4" fmla="*/ 0 h 533400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7620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0 h 533400"/>
              <a:gd name="connsiteX4" fmla="*/ 0 w 2971800"/>
              <a:gd name="connsiteY4" fmla="*/ 76200 h 5334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62200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383458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1800" h="457200">
                <a:moveTo>
                  <a:pt x="0" y="0"/>
                </a:moveTo>
                <a:lnTo>
                  <a:pt x="383458" y="457200"/>
                </a:lnTo>
                <a:lnTo>
                  <a:pt x="2588342" y="457200"/>
                </a:lnTo>
                <a:lnTo>
                  <a:pt x="29718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factorial()</a:t>
            </a:r>
          </a:p>
          <a:p>
            <a:pPr algn="ctr"/>
            <a:r>
              <a:rPr lang="en-US" dirty="0" smtClean="0"/>
              <a:t>N=2, Line=5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124200" y="533400"/>
            <a:ext cx="2971800" cy="3048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342900" indent="-342900">
              <a:buFont typeface="+mj-lt"/>
              <a:buAutoNum type="arabicPeriod"/>
            </a:pP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factorial(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N=1)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if (N == 1)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return 1;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} else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F = N *       	factorial(N-1);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return F;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1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Folded Corner 5"/>
          <p:cNvSpPr/>
          <p:nvPr/>
        </p:nvSpPr>
        <p:spPr>
          <a:xfrm>
            <a:off x="152400" y="533400"/>
            <a:ext cx="2667000" cy="3048000"/>
          </a:xfrm>
          <a:prstGeom prst="foldedCorner">
            <a:avLst>
              <a:gd name="adj" fmla="val 9163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04800" y="685800"/>
            <a:ext cx="2362200" cy="861774"/>
          </a:xfrm>
          <a:prstGeom prst="rect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void setup()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A = 10;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B = factorial(5);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( B 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1752600"/>
            <a:ext cx="2286000" cy="1477328"/>
          </a:xfrm>
          <a:prstGeom prst="rect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factorial(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if (N == 1)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return 1;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} else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F = N *       	factorial(N-1);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return F;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Trapezoid 7"/>
          <p:cNvSpPr/>
          <p:nvPr/>
        </p:nvSpPr>
        <p:spPr>
          <a:xfrm>
            <a:off x="6324600" y="533400"/>
            <a:ext cx="2667000" cy="6019800"/>
          </a:xfrm>
          <a:prstGeom prst="trapezoid">
            <a:avLst>
              <a:gd name="adj" fmla="val 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934200" y="152400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Call Stack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487912" y="152400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Executing Function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43151" y="152400"/>
            <a:ext cx="1774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Compiled Code</a:t>
            </a:r>
            <a:endParaRPr lang="en-US" dirty="0"/>
          </a:p>
        </p:txBody>
      </p:sp>
      <p:sp>
        <p:nvSpPr>
          <p:cNvPr id="13" name="Right Arrow 12"/>
          <p:cNvSpPr/>
          <p:nvPr/>
        </p:nvSpPr>
        <p:spPr>
          <a:xfrm>
            <a:off x="3276600" y="990600"/>
            <a:ext cx="304800" cy="228600"/>
          </a:xfrm>
          <a:prstGeom prst="rightArrow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477000" y="3276600"/>
            <a:ext cx="2362200" cy="609600"/>
          </a:xfrm>
          <a:custGeom>
            <a:avLst/>
            <a:gdLst>
              <a:gd name="connsiteX0" fmla="*/ 0 w 3048000"/>
              <a:gd name="connsiteY0" fmla="*/ 87086 h 449943"/>
              <a:gd name="connsiteX1" fmla="*/ 493486 w 3048000"/>
              <a:gd name="connsiteY1" fmla="*/ 449943 h 449943"/>
              <a:gd name="connsiteX2" fmla="*/ 2481943 w 3048000"/>
              <a:gd name="connsiteY2" fmla="*/ 449943 h 449943"/>
              <a:gd name="connsiteX3" fmla="*/ 3048000 w 3048000"/>
              <a:gd name="connsiteY3" fmla="*/ 0 h 449943"/>
              <a:gd name="connsiteX4" fmla="*/ 0 w 3048000"/>
              <a:gd name="connsiteY4" fmla="*/ 87086 h 449943"/>
              <a:gd name="connsiteX0" fmla="*/ 0 w 3062514"/>
              <a:gd name="connsiteY0" fmla="*/ 7257 h 449943"/>
              <a:gd name="connsiteX1" fmla="*/ 508000 w 3062514"/>
              <a:gd name="connsiteY1" fmla="*/ 449943 h 449943"/>
              <a:gd name="connsiteX2" fmla="*/ 2496457 w 3062514"/>
              <a:gd name="connsiteY2" fmla="*/ 449943 h 449943"/>
              <a:gd name="connsiteX3" fmla="*/ 3062514 w 3062514"/>
              <a:gd name="connsiteY3" fmla="*/ 0 h 449943"/>
              <a:gd name="connsiteX4" fmla="*/ 0 w 3062514"/>
              <a:gd name="connsiteY4" fmla="*/ 7257 h 449943"/>
              <a:gd name="connsiteX0" fmla="*/ 0 w 3352800"/>
              <a:gd name="connsiteY0" fmla="*/ 0 h 442686"/>
              <a:gd name="connsiteX1" fmla="*/ 508000 w 3352800"/>
              <a:gd name="connsiteY1" fmla="*/ 442686 h 442686"/>
              <a:gd name="connsiteX2" fmla="*/ 2496457 w 3352800"/>
              <a:gd name="connsiteY2" fmla="*/ 442686 h 442686"/>
              <a:gd name="connsiteX3" fmla="*/ 3352800 w 3352800"/>
              <a:gd name="connsiteY3" fmla="*/ 0 h 442686"/>
              <a:gd name="connsiteX4" fmla="*/ 0 w 3352800"/>
              <a:gd name="connsiteY4" fmla="*/ 0 h 442686"/>
              <a:gd name="connsiteX0" fmla="*/ 0 w 3048000"/>
              <a:gd name="connsiteY0" fmla="*/ 1 h 442687"/>
              <a:gd name="connsiteX1" fmla="*/ 508000 w 3048000"/>
              <a:gd name="connsiteY1" fmla="*/ 442687 h 442687"/>
              <a:gd name="connsiteX2" fmla="*/ 2496457 w 3048000"/>
              <a:gd name="connsiteY2" fmla="*/ 442687 h 442687"/>
              <a:gd name="connsiteX3" fmla="*/ 3048000 w 3048000"/>
              <a:gd name="connsiteY3" fmla="*/ 0 h 442687"/>
              <a:gd name="connsiteX4" fmla="*/ 0 w 3048000"/>
              <a:gd name="connsiteY4" fmla="*/ 1 h 442687"/>
              <a:gd name="connsiteX0" fmla="*/ 0 w 2971800"/>
              <a:gd name="connsiteY0" fmla="*/ 1 h 442687"/>
              <a:gd name="connsiteX1" fmla="*/ 431800 w 2971800"/>
              <a:gd name="connsiteY1" fmla="*/ 442687 h 442687"/>
              <a:gd name="connsiteX2" fmla="*/ 2420257 w 2971800"/>
              <a:gd name="connsiteY2" fmla="*/ 442687 h 442687"/>
              <a:gd name="connsiteX3" fmla="*/ 2971800 w 2971800"/>
              <a:gd name="connsiteY3" fmla="*/ 0 h 442687"/>
              <a:gd name="connsiteX4" fmla="*/ 0 w 2971800"/>
              <a:gd name="connsiteY4" fmla="*/ 1 h 442687"/>
              <a:gd name="connsiteX0" fmla="*/ 0 w 2971800"/>
              <a:gd name="connsiteY0" fmla="*/ 1 h 457201"/>
              <a:gd name="connsiteX1" fmla="*/ 5334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76199 h 533400"/>
              <a:gd name="connsiteX4" fmla="*/ 0 w 2971800"/>
              <a:gd name="connsiteY4" fmla="*/ 0 h 533400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7620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0 h 533400"/>
              <a:gd name="connsiteX4" fmla="*/ 0 w 2971800"/>
              <a:gd name="connsiteY4" fmla="*/ 76200 h 5334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62200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383458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1800" h="457200">
                <a:moveTo>
                  <a:pt x="0" y="0"/>
                </a:moveTo>
                <a:lnTo>
                  <a:pt x="383458" y="457200"/>
                </a:lnTo>
                <a:lnTo>
                  <a:pt x="2588342" y="457200"/>
                </a:lnTo>
                <a:lnTo>
                  <a:pt x="29718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setup()</a:t>
            </a:r>
          </a:p>
          <a:p>
            <a:pPr algn="ctr"/>
            <a:r>
              <a:rPr lang="en-US" dirty="0" smtClean="0"/>
              <a:t>A=10, Line=3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6400800" y="3962400"/>
            <a:ext cx="2590800" cy="2575859"/>
          </a:xfrm>
          <a:custGeom>
            <a:avLst/>
            <a:gdLst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33618 w 2272552"/>
              <a:gd name="connsiteY22" fmla="*/ 887506 h 5741894"/>
              <a:gd name="connsiteX23" fmla="*/ 2225488 w 2272552"/>
              <a:gd name="connsiteY23" fmla="*/ 632012 h 5741894"/>
              <a:gd name="connsiteX24" fmla="*/ 60512 w 2272552"/>
              <a:gd name="connsiteY24" fmla="*/ 497541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33618 w 2272552"/>
              <a:gd name="connsiteY22" fmla="*/ 887506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141194 w 2272552"/>
              <a:gd name="connsiteY12" fmla="*/ 3160059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64994 w 2272552"/>
              <a:gd name="connsiteY12" fmla="*/ 3160059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40341 w 2238934"/>
              <a:gd name="connsiteY4" fmla="*/ 4733365 h 5741894"/>
              <a:gd name="connsiteX5" fmla="*/ 2164976 w 2238934"/>
              <a:gd name="connsiteY5" fmla="*/ 4491318 h 5741894"/>
              <a:gd name="connsiteX6" fmla="*/ 40341 w 2238934"/>
              <a:gd name="connsiteY6" fmla="*/ 4289612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40341 w 2238934"/>
              <a:gd name="connsiteY4" fmla="*/ 4733365 h 5741894"/>
              <a:gd name="connsiteX5" fmla="*/ 2164976 w 2238934"/>
              <a:gd name="connsiteY5" fmla="*/ 4491318 h 5741894"/>
              <a:gd name="connsiteX6" fmla="*/ 31376 w 2238934"/>
              <a:gd name="connsiteY6" fmla="*/ 4379259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31376 w 2238934"/>
              <a:gd name="connsiteY4" fmla="*/ 4760259 h 5741894"/>
              <a:gd name="connsiteX5" fmla="*/ 2164976 w 2238934"/>
              <a:gd name="connsiteY5" fmla="*/ 4491318 h 5741894"/>
              <a:gd name="connsiteX6" fmla="*/ 31376 w 2238934"/>
              <a:gd name="connsiteY6" fmla="*/ 4379259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20171 w 2224741"/>
              <a:gd name="connsiteY0" fmla="*/ 5741894 h 5741894"/>
              <a:gd name="connsiteX1" fmla="*/ 2212041 w 2224741"/>
              <a:gd name="connsiteY1" fmla="*/ 5499847 h 5741894"/>
              <a:gd name="connsiteX2" fmla="*/ 87406 w 2224741"/>
              <a:gd name="connsiteY2" fmla="*/ 5217459 h 5741894"/>
              <a:gd name="connsiteX3" fmla="*/ 2212041 w 2224741"/>
              <a:gd name="connsiteY3" fmla="*/ 4988859 h 5741894"/>
              <a:gd name="connsiteX4" fmla="*/ 11206 w 2224741"/>
              <a:gd name="connsiteY4" fmla="*/ 4760259 h 5741894"/>
              <a:gd name="connsiteX5" fmla="*/ 2144806 w 2224741"/>
              <a:gd name="connsiteY5" fmla="*/ 4491318 h 5741894"/>
              <a:gd name="connsiteX6" fmla="*/ 11206 w 2224741"/>
              <a:gd name="connsiteY6" fmla="*/ 4379259 h 5741894"/>
              <a:gd name="connsiteX7" fmla="*/ 2091018 w 2224741"/>
              <a:gd name="connsiteY7" fmla="*/ 4061012 h 5741894"/>
              <a:gd name="connsiteX8" fmla="*/ 33618 w 2224741"/>
              <a:gd name="connsiteY8" fmla="*/ 3966883 h 5741894"/>
              <a:gd name="connsiteX9" fmla="*/ 2117912 w 2224741"/>
              <a:gd name="connsiteY9" fmla="*/ 3711388 h 5741894"/>
              <a:gd name="connsiteX10" fmla="*/ 11206 w 2224741"/>
              <a:gd name="connsiteY10" fmla="*/ 3541059 h 5741894"/>
              <a:gd name="connsiteX11" fmla="*/ 2158253 w 2224741"/>
              <a:gd name="connsiteY11" fmla="*/ 3294530 h 5741894"/>
              <a:gd name="connsiteX12" fmla="*/ 11206 w 2224741"/>
              <a:gd name="connsiteY12" fmla="*/ 3160059 h 5741894"/>
              <a:gd name="connsiteX13" fmla="*/ 2091018 w 2224741"/>
              <a:gd name="connsiteY13" fmla="*/ 2783541 h 5741894"/>
              <a:gd name="connsiteX14" fmla="*/ 20171 w 2224741"/>
              <a:gd name="connsiteY14" fmla="*/ 2635624 h 5741894"/>
              <a:gd name="connsiteX15" fmla="*/ 2131359 w 2224741"/>
              <a:gd name="connsiteY15" fmla="*/ 2191871 h 5741894"/>
              <a:gd name="connsiteX16" fmla="*/ 11206 w 2224741"/>
              <a:gd name="connsiteY16" fmla="*/ 2169459 h 5741894"/>
              <a:gd name="connsiteX17" fmla="*/ 2091018 w 2224741"/>
              <a:gd name="connsiteY17" fmla="*/ 1855694 h 5741894"/>
              <a:gd name="connsiteX18" fmla="*/ 11206 w 2224741"/>
              <a:gd name="connsiteY18" fmla="*/ 1712259 h 5741894"/>
              <a:gd name="connsiteX19" fmla="*/ 2077571 w 2224741"/>
              <a:gd name="connsiteY19" fmla="*/ 1492624 h 5741894"/>
              <a:gd name="connsiteX20" fmla="*/ 20171 w 2224741"/>
              <a:gd name="connsiteY20" fmla="*/ 1277471 h 5741894"/>
              <a:gd name="connsiteX21" fmla="*/ 2144806 w 2224741"/>
              <a:gd name="connsiteY21" fmla="*/ 1035424 h 5741894"/>
              <a:gd name="connsiteX22" fmla="*/ 11206 w 2224741"/>
              <a:gd name="connsiteY22" fmla="*/ 874059 h 5741894"/>
              <a:gd name="connsiteX23" fmla="*/ 2171700 w 2224741"/>
              <a:gd name="connsiteY23" fmla="*/ 632012 h 5741894"/>
              <a:gd name="connsiteX24" fmla="*/ 11206 w 2224741"/>
              <a:gd name="connsiteY24" fmla="*/ 416859 h 5741894"/>
              <a:gd name="connsiteX25" fmla="*/ 2131359 w 2224741"/>
              <a:gd name="connsiteY25" fmla="*/ 242047 h 5741894"/>
              <a:gd name="connsiteX26" fmla="*/ 6724 w 2224741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77571 w 2213535"/>
              <a:gd name="connsiteY19" fmla="*/ 1492624 h 5741894"/>
              <a:gd name="connsiteX20" fmla="*/ 20171 w 2213535"/>
              <a:gd name="connsiteY20" fmla="*/ 1277471 h 5741894"/>
              <a:gd name="connsiteX21" fmla="*/ 2144806 w 2213535"/>
              <a:gd name="connsiteY21" fmla="*/ 1035424 h 5741894"/>
              <a:gd name="connsiteX22" fmla="*/ 11206 w 2213535"/>
              <a:gd name="connsiteY22" fmla="*/ 874059 h 5741894"/>
              <a:gd name="connsiteX23" fmla="*/ 2171700 w 2213535"/>
              <a:gd name="connsiteY23" fmla="*/ 632012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77571 w 2213535"/>
              <a:gd name="connsiteY19" fmla="*/ 1492624 h 5741894"/>
              <a:gd name="connsiteX20" fmla="*/ 11206 w 2213535"/>
              <a:gd name="connsiteY20" fmla="*/ 1331259 h 5741894"/>
              <a:gd name="connsiteX21" fmla="*/ 2144806 w 2213535"/>
              <a:gd name="connsiteY21" fmla="*/ 1035424 h 5741894"/>
              <a:gd name="connsiteX22" fmla="*/ 11206 w 2213535"/>
              <a:gd name="connsiteY22" fmla="*/ 874059 h 5741894"/>
              <a:gd name="connsiteX23" fmla="*/ 2171700 w 2213535"/>
              <a:gd name="connsiteY23" fmla="*/ 632012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132853 w 2215029"/>
              <a:gd name="connsiteY15" fmla="*/ 2191871 h 5741894"/>
              <a:gd name="connsiteX16" fmla="*/ 12700 w 2215029"/>
              <a:gd name="connsiteY16" fmla="*/ 2169459 h 5741894"/>
              <a:gd name="connsiteX17" fmla="*/ 2092512 w 2215029"/>
              <a:gd name="connsiteY17" fmla="*/ 1855694 h 5741894"/>
              <a:gd name="connsiteX18" fmla="*/ 12700 w 2215029"/>
              <a:gd name="connsiteY18" fmla="*/ 17122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146300 w 2215029"/>
              <a:gd name="connsiteY21" fmla="*/ 1035424 h 5741894"/>
              <a:gd name="connsiteX22" fmla="*/ 12700 w 2215029"/>
              <a:gd name="connsiteY22" fmla="*/ 874059 h 5741894"/>
              <a:gd name="connsiteX23" fmla="*/ 2173194 w 2215029"/>
              <a:gd name="connsiteY23" fmla="*/ 632012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6147 w 2219511"/>
              <a:gd name="connsiteY0" fmla="*/ 5741894 h 5741894"/>
              <a:gd name="connsiteX1" fmla="*/ 2218017 w 2219511"/>
              <a:gd name="connsiteY1" fmla="*/ 5499847 h 5741894"/>
              <a:gd name="connsiteX2" fmla="*/ 17182 w 2219511"/>
              <a:gd name="connsiteY2" fmla="*/ 5217459 h 5741894"/>
              <a:gd name="connsiteX3" fmla="*/ 2218017 w 2219511"/>
              <a:gd name="connsiteY3" fmla="*/ 4988859 h 5741894"/>
              <a:gd name="connsiteX4" fmla="*/ 17182 w 2219511"/>
              <a:gd name="connsiteY4" fmla="*/ 4760259 h 5741894"/>
              <a:gd name="connsiteX5" fmla="*/ 2150782 w 2219511"/>
              <a:gd name="connsiteY5" fmla="*/ 4491318 h 5741894"/>
              <a:gd name="connsiteX6" fmla="*/ 17182 w 2219511"/>
              <a:gd name="connsiteY6" fmla="*/ 4379259 h 5741894"/>
              <a:gd name="connsiteX7" fmla="*/ 2096994 w 2219511"/>
              <a:gd name="connsiteY7" fmla="*/ 4061012 h 5741894"/>
              <a:gd name="connsiteX8" fmla="*/ 39594 w 2219511"/>
              <a:gd name="connsiteY8" fmla="*/ 3966883 h 5741894"/>
              <a:gd name="connsiteX9" fmla="*/ 2123888 w 2219511"/>
              <a:gd name="connsiteY9" fmla="*/ 3711388 h 5741894"/>
              <a:gd name="connsiteX10" fmla="*/ 17182 w 2219511"/>
              <a:gd name="connsiteY10" fmla="*/ 3541059 h 5741894"/>
              <a:gd name="connsiteX11" fmla="*/ 2164229 w 2219511"/>
              <a:gd name="connsiteY11" fmla="*/ 3294530 h 5741894"/>
              <a:gd name="connsiteX12" fmla="*/ 17182 w 2219511"/>
              <a:gd name="connsiteY12" fmla="*/ 3160059 h 5741894"/>
              <a:gd name="connsiteX13" fmla="*/ 2096994 w 2219511"/>
              <a:gd name="connsiteY13" fmla="*/ 2783541 h 5741894"/>
              <a:gd name="connsiteX14" fmla="*/ 26147 w 2219511"/>
              <a:gd name="connsiteY14" fmla="*/ 2635624 h 5741894"/>
              <a:gd name="connsiteX15" fmla="*/ 2137335 w 2219511"/>
              <a:gd name="connsiteY15" fmla="*/ 2191871 h 5741894"/>
              <a:gd name="connsiteX16" fmla="*/ 17182 w 2219511"/>
              <a:gd name="connsiteY16" fmla="*/ 2169459 h 5741894"/>
              <a:gd name="connsiteX17" fmla="*/ 2096994 w 2219511"/>
              <a:gd name="connsiteY17" fmla="*/ 1855694 h 5741894"/>
              <a:gd name="connsiteX18" fmla="*/ 17182 w 2219511"/>
              <a:gd name="connsiteY18" fmla="*/ 1712259 h 5741894"/>
              <a:gd name="connsiteX19" fmla="*/ 2074582 w 2219511"/>
              <a:gd name="connsiteY19" fmla="*/ 1559859 h 5741894"/>
              <a:gd name="connsiteX20" fmla="*/ 17182 w 2219511"/>
              <a:gd name="connsiteY20" fmla="*/ 1331259 h 5741894"/>
              <a:gd name="connsiteX21" fmla="*/ 2074582 w 2219511"/>
              <a:gd name="connsiteY21" fmla="*/ 1102659 h 5741894"/>
              <a:gd name="connsiteX22" fmla="*/ 17182 w 2219511"/>
              <a:gd name="connsiteY22" fmla="*/ 874059 h 5741894"/>
              <a:gd name="connsiteX23" fmla="*/ 2177676 w 2219511"/>
              <a:gd name="connsiteY23" fmla="*/ 632012 h 5741894"/>
              <a:gd name="connsiteX24" fmla="*/ 17182 w 2219511"/>
              <a:gd name="connsiteY24" fmla="*/ 416859 h 5741894"/>
              <a:gd name="connsiteX25" fmla="*/ 2137335 w 2219511"/>
              <a:gd name="connsiteY25" fmla="*/ 242047 h 5741894"/>
              <a:gd name="connsiteX26" fmla="*/ 12700 w 2219511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68606 w 2213535"/>
              <a:gd name="connsiteY17" fmla="*/ 19408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3218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146300 w 2215029"/>
              <a:gd name="connsiteY15" fmla="*/ 2474259 h 5741894"/>
              <a:gd name="connsiteX16" fmla="*/ 12700 w 2215029"/>
              <a:gd name="connsiteY16" fmla="*/ 2321859 h 5741894"/>
              <a:gd name="connsiteX17" fmla="*/ 2070100 w 2215029"/>
              <a:gd name="connsiteY17" fmla="*/ 20932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1993900 w 2215029"/>
              <a:gd name="connsiteY15" fmla="*/ 2474259 h 5741894"/>
              <a:gd name="connsiteX16" fmla="*/ 12700 w 2215029"/>
              <a:gd name="connsiteY16" fmla="*/ 2321859 h 5741894"/>
              <a:gd name="connsiteX17" fmla="*/ 2070100 w 2215029"/>
              <a:gd name="connsiteY17" fmla="*/ 20932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3218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3218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46300 w 2215029"/>
              <a:gd name="connsiteY25" fmla="*/ 264459 h 5741894"/>
              <a:gd name="connsiteX26" fmla="*/ 8218 w 2215029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1463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37353 w 2217270"/>
              <a:gd name="connsiteY8" fmla="*/ 3966883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068606 w 2213535"/>
              <a:gd name="connsiteY11" fmla="*/ 33124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068606 w 2213535"/>
              <a:gd name="connsiteY9" fmla="*/ 3845859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4074459 h 5741894"/>
              <a:gd name="connsiteX9" fmla="*/ 2068606 w 2213535"/>
              <a:gd name="connsiteY9" fmla="*/ 3845859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70100 w 2215029"/>
              <a:gd name="connsiteY7" fmla="*/ 4303059 h 5741894"/>
              <a:gd name="connsiteX8" fmla="*/ 12700 w 2215029"/>
              <a:gd name="connsiteY8" fmla="*/ 4074459 h 5741894"/>
              <a:gd name="connsiteX9" fmla="*/ 2070100 w 2215029"/>
              <a:gd name="connsiteY9" fmla="*/ 3845859 h 5741894"/>
              <a:gd name="connsiteX10" fmla="*/ 12700 w 2215029"/>
              <a:gd name="connsiteY10" fmla="*/ 3617259 h 5741894"/>
              <a:gd name="connsiteX11" fmla="*/ 2070100 w 2215029"/>
              <a:gd name="connsiteY11" fmla="*/ 3388659 h 5741894"/>
              <a:gd name="connsiteX12" fmla="*/ 12700 w 2215029"/>
              <a:gd name="connsiteY12" fmla="*/ 3160059 h 5741894"/>
              <a:gd name="connsiteX13" fmla="*/ 20701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531659 h 5741894"/>
              <a:gd name="connsiteX7" fmla="*/ 2070100 w 2215029"/>
              <a:gd name="connsiteY7" fmla="*/ 4303059 h 5741894"/>
              <a:gd name="connsiteX8" fmla="*/ 12700 w 2215029"/>
              <a:gd name="connsiteY8" fmla="*/ 4074459 h 5741894"/>
              <a:gd name="connsiteX9" fmla="*/ 2070100 w 2215029"/>
              <a:gd name="connsiteY9" fmla="*/ 3845859 h 5741894"/>
              <a:gd name="connsiteX10" fmla="*/ 12700 w 2215029"/>
              <a:gd name="connsiteY10" fmla="*/ 3617259 h 5741894"/>
              <a:gd name="connsiteX11" fmla="*/ 2070100 w 2215029"/>
              <a:gd name="connsiteY11" fmla="*/ 3388659 h 5741894"/>
              <a:gd name="connsiteX12" fmla="*/ 12700 w 2215029"/>
              <a:gd name="connsiteY12" fmla="*/ 3160059 h 5741894"/>
              <a:gd name="connsiteX13" fmla="*/ 20701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760259 h 5741894"/>
              <a:gd name="connsiteX5" fmla="*/ 2081306 w 2226235"/>
              <a:gd name="connsiteY5" fmla="*/ 46840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7602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081306 w 2226235"/>
              <a:gd name="connsiteY3" fmla="*/ 52174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446059 h 5741894"/>
              <a:gd name="connsiteX3" fmla="*/ 2081306 w 2226235"/>
              <a:gd name="connsiteY3" fmla="*/ 52174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13447 w 2063376"/>
              <a:gd name="connsiteY0" fmla="*/ 5741894 h 5741894"/>
              <a:gd name="connsiteX1" fmla="*/ 2061882 w 2063376"/>
              <a:gd name="connsiteY1" fmla="*/ 5598459 h 5741894"/>
              <a:gd name="connsiteX2" fmla="*/ 4482 w 2063376"/>
              <a:gd name="connsiteY2" fmla="*/ 5446059 h 5741894"/>
              <a:gd name="connsiteX3" fmla="*/ 2061882 w 2063376"/>
              <a:gd name="connsiteY3" fmla="*/ 5217459 h 5741894"/>
              <a:gd name="connsiteX4" fmla="*/ 4482 w 2063376"/>
              <a:gd name="connsiteY4" fmla="*/ 4988859 h 5741894"/>
              <a:gd name="connsiteX5" fmla="*/ 2061882 w 2063376"/>
              <a:gd name="connsiteY5" fmla="*/ 4760259 h 5741894"/>
              <a:gd name="connsiteX6" fmla="*/ 4482 w 2063376"/>
              <a:gd name="connsiteY6" fmla="*/ 4531659 h 5741894"/>
              <a:gd name="connsiteX7" fmla="*/ 2061882 w 2063376"/>
              <a:gd name="connsiteY7" fmla="*/ 4303059 h 5741894"/>
              <a:gd name="connsiteX8" fmla="*/ 4482 w 2063376"/>
              <a:gd name="connsiteY8" fmla="*/ 4074459 h 5741894"/>
              <a:gd name="connsiteX9" fmla="*/ 2061882 w 2063376"/>
              <a:gd name="connsiteY9" fmla="*/ 3845859 h 5741894"/>
              <a:gd name="connsiteX10" fmla="*/ 4482 w 2063376"/>
              <a:gd name="connsiteY10" fmla="*/ 3617259 h 5741894"/>
              <a:gd name="connsiteX11" fmla="*/ 2061882 w 2063376"/>
              <a:gd name="connsiteY11" fmla="*/ 3388659 h 5741894"/>
              <a:gd name="connsiteX12" fmla="*/ 4482 w 2063376"/>
              <a:gd name="connsiteY12" fmla="*/ 3160059 h 5741894"/>
              <a:gd name="connsiteX13" fmla="*/ 2061882 w 2063376"/>
              <a:gd name="connsiteY13" fmla="*/ 2931459 h 5741894"/>
              <a:gd name="connsiteX14" fmla="*/ 4482 w 2063376"/>
              <a:gd name="connsiteY14" fmla="*/ 2702859 h 5741894"/>
              <a:gd name="connsiteX15" fmla="*/ 2061882 w 2063376"/>
              <a:gd name="connsiteY15" fmla="*/ 2474259 h 5741894"/>
              <a:gd name="connsiteX16" fmla="*/ 4482 w 2063376"/>
              <a:gd name="connsiteY16" fmla="*/ 2245659 h 5741894"/>
              <a:gd name="connsiteX17" fmla="*/ 2061882 w 2063376"/>
              <a:gd name="connsiteY17" fmla="*/ 2017059 h 5741894"/>
              <a:gd name="connsiteX18" fmla="*/ 4482 w 2063376"/>
              <a:gd name="connsiteY18" fmla="*/ 1788459 h 5741894"/>
              <a:gd name="connsiteX19" fmla="*/ 2061882 w 2063376"/>
              <a:gd name="connsiteY19" fmla="*/ 1559859 h 5741894"/>
              <a:gd name="connsiteX20" fmla="*/ 4482 w 2063376"/>
              <a:gd name="connsiteY20" fmla="*/ 1331259 h 5741894"/>
              <a:gd name="connsiteX21" fmla="*/ 2061882 w 2063376"/>
              <a:gd name="connsiteY21" fmla="*/ 1102659 h 5741894"/>
              <a:gd name="connsiteX22" fmla="*/ 4482 w 2063376"/>
              <a:gd name="connsiteY22" fmla="*/ 874059 h 5741894"/>
              <a:gd name="connsiteX23" fmla="*/ 2061882 w 2063376"/>
              <a:gd name="connsiteY23" fmla="*/ 645459 h 5741894"/>
              <a:gd name="connsiteX24" fmla="*/ 4482 w 2063376"/>
              <a:gd name="connsiteY24" fmla="*/ 416859 h 5741894"/>
              <a:gd name="connsiteX25" fmla="*/ 2061882 w 2063376"/>
              <a:gd name="connsiteY25" fmla="*/ 188259 h 5741894"/>
              <a:gd name="connsiteX26" fmla="*/ 0 w 2063376"/>
              <a:gd name="connsiteY26" fmla="*/ 0 h 5741894"/>
              <a:gd name="connsiteX0" fmla="*/ 197971 w 2271806"/>
              <a:gd name="connsiteY0" fmla="*/ 5741894 h 5850965"/>
              <a:gd name="connsiteX1" fmla="*/ 341406 w 2271806"/>
              <a:gd name="connsiteY1" fmla="*/ 5827059 h 5850965"/>
              <a:gd name="connsiteX2" fmla="*/ 2246406 w 2271806"/>
              <a:gd name="connsiteY2" fmla="*/ 5598459 h 5850965"/>
              <a:gd name="connsiteX3" fmla="*/ 189006 w 2271806"/>
              <a:gd name="connsiteY3" fmla="*/ 5446059 h 5850965"/>
              <a:gd name="connsiteX4" fmla="*/ 2246406 w 2271806"/>
              <a:gd name="connsiteY4" fmla="*/ 5217459 h 5850965"/>
              <a:gd name="connsiteX5" fmla="*/ 189006 w 2271806"/>
              <a:gd name="connsiteY5" fmla="*/ 4988859 h 5850965"/>
              <a:gd name="connsiteX6" fmla="*/ 2246406 w 2271806"/>
              <a:gd name="connsiteY6" fmla="*/ 4760259 h 5850965"/>
              <a:gd name="connsiteX7" fmla="*/ 189006 w 2271806"/>
              <a:gd name="connsiteY7" fmla="*/ 4531659 h 5850965"/>
              <a:gd name="connsiteX8" fmla="*/ 2246406 w 2271806"/>
              <a:gd name="connsiteY8" fmla="*/ 4303059 h 5850965"/>
              <a:gd name="connsiteX9" fmla="*/ 189006 w 2271806"/>
              <a:gd name="connsiteY9" fmla="*/ 4074459 h 5850965"/>
              <a:gd name="connsiteX10" fmla="*/ 2246406 w 2271806"/>
              <a:gd name="connsiteY10" fmla="*/ 3845859 h 5850965"/>
              <a:gd name="connsiteX11" fmla="*/ 189006 w 2271806"/>
              <a:gd name="connsiteY11" fmla="*/ 3617259 h 5850965"/>
              <a:gd name="connsiteX12" fmla="*/ 2246406 w 2271806"/>
              <a:gd name="connsiteY12" fmla="*/ 3388659 h 5850965"/>
              <a:gd name="connsiteX13" fmla="*/ 189006 w 2271806"/>
              <a:gd name="connsiteY13" fmla="*/ 3160059 h 5850965"/>
              <a:gd name="connsiteX14" fmla="*/ 2246406 w 2271806"/>
              <a:gd name="connsiteY14" fmla="*/ 2931459 h 5850965"/>
              <a:gd name="connsiteX15" fmla="*/ 189006 w 2271806"/>
              <a:gd name="connsiteY15" fmla="*/ 2702859 h 5850965"/>
              <a:gd name="connsiteX16" fmla="*/ 2246406 w 2271806"/>
              <a:gd name="connsiteY16" fmla="*/ 2474259 h 5850965"/>
              <a:gd name="connsiteX17" fmla="*/ 189006 w 2271806"/>
              <a:gd name="connsiteY17" fmla="*/ 2245659 h 5850965"/>
              <a:gd name="connsiteX18" fmla="*/ 2246406 w 2271806"/>
              <a:gd name="connsiteY18" fmla="*/ 2017059 h 5850965"/>
              <a:gd name="connsiteX19" fmla="*/ 189006 w 2271806"/>
              <a:gd name="connsiteY19" fmla="*/ 1788459 h 5850965"/>
              <a:gd name="connsiteX20" fmla="*/ 2246406 w 2271806"/>
              <a:gd name="connsiteY20" fmla="*/ 1559859 h 5850965"/>
              <a:gd name="connsiteX21" fmla="*/ 189006 w 2271806"/>
              <a:gd name="connsiteY21" fmla="*/ 1331259 h 5850965"/>
              <a:gd name="connsiteX22" fmla="*/ 2246406 w 2271806"/>
              <a:gd name="connsiteY22" fmla="*/ 1102659 h 5850965"/>
              <a:gd name="connsiteX23" fmla="*/ 189006 w 2271806"/>
              <a:gd name="connsiteY23" fmla="*/ 874059 h 5850965"/>
              <a:gd name="connsiteX24" fmla="*/ 2246406 w 2271806"/>
              <a:gd name="connsiteY24" fmla="*/ 645459 h 5850965"/>
              <a:gd name="connsiteX25" fmla="*/ 189006 w 2271806"/>
              <a:gd name="connsiteY25" fmla="*/ 416859 h 5850965"/>
              <a:gd name="connsiteX26" fmla="*/ 2246406 w 2271806"/>
              <a:gd name="connsiteY26" fmla="*/ 188259 h 5850965"/>
              <a:gd name="connsiteX27" fmla="*/ 184524 w 2271806"/>
              <a:gd name="connsiteY27" fmla="*/ 0 h 5850965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80682 w 2138082"/>
              <a:gd name="connsiteY0" fmla="*/ 5750859 h 5852459"/>
              <a:gd name="connsiteX1" fmla="*/ 461682 w 2138082"/>
              <a:gd name="connsiteY1" fmla="*/ 5827059 h 5852459"/>
              <a:gd name="connsiteX2" fmla="*/ 2061882 w 2138082"/>
              <a:gd name="connsiteY2" fmla="*/ 5598459 h 5852459"/>
              <a:gd name="connsiteX3" fmla="*/ 4482 w 2138082"/>
              <a:gd name="connsiteY3" fmla="*/ 5446059 h 5852459"/>
              <a:gd name="connsiteX4" fmla="*/ 2061882 w 2138082"/>
              <a:gd name="connsiteY4" fmla="*/ 5217459 h 5852459"/>
              <a:gd name="connsiteX5" fmla="*/ 4482 w 2138082"/>
              <a:gd name="connsiteY5" fmla="*/ 4988859 h 5852459"/>
              <a:gd name="connsiteX6" fmla="*/ 2061882 w 2138082"/>
              <a:gd name="connsiteY6" fmla="*/ 4760259 h 5852459"/>
              <a:gd name="connsiteX7" fmla="*/ 4482 w 2138082"/>
              <a:gd name="connsiteY7" fmla="*/ 4531659 h 5852459"/>
              <a:gd name="connsiteX8" fmla="*/ 2061882 w 2138082"/>
              <a:gd name="connsiteY8" fmla="*/ 4303059 h 5852459"/>
              <a:gd name="connsiteX9" fmla="*/ 4482 w 2138082"/>
              <a:gd name="connsiteY9" fmla="*/ 4074459 h 5852459"/>
              <a:gd name="connsiteX10" fmla="*/ 2061882 w 2138082"/>
              <a:gd name="connsiteY10" fmla="*/ 3845859 h 5852459"/>
              <a:gd name="connsiteX11" fmla="*/ 4482 w 2138082"/>
              <a:gd name="connsiteY11" fmla="*/ 3617259 h 5852459"/>
              <a:gd name="connsiteX12" fmla="*/ 2061882 w 2138082"/>
              <a:gd name="connsiteY12" fmla="*/ 3388659 h 5852459"/>
              <a:gd name="connsiteX13" fmla="*/ 4482 w 2138082"/>
              <a:gd name="connsiteY13" fmla="*/ 3160059 h 5852459"/>
              <a:gd name="connsiteX14" fmla="*/ 2061882 w 2138082"/>
              <a:gd name="connsiteY14" fmla="*/ 2931459 h 5852459"/>
              <a:gd name="connsiteX15" fmla="*/ 4482 w 2138082"/>
              <a:gd name="connsiteY15" fmla="*/ 2702859 h 5852459"/>
              <a:gd name="connsiteX16" fmla="*/ 2061882 w 2138082"/>
              <a:gd name="connsiteY16" fmla="*/ 2474259 h 5852459"/>
              <a:gd name="connsiteX17" fmla="*/ 4482 w 2138082"/>
              <a:gd name="connsiteY17" fmla="*/ 2245659 h 5852459"/>
              <a:gd name="connsiteX18" fmla="*/ 2061882 w 2138082"/>
              <a:gd name="connsiteY18" fmla="*/ 2017059 h 5852459"/>
              <a:gd name="connsiteX19" fmla="*/ 4482 w 2138082"/>
              <a:gd name="connsiteY19" fmla="*/ 1788459 h 5852459"/>
              <a:gd name="connsiteX20" fmla="*/ 2061882 w 2138082"/>
              <a:gd name="connsiteY20" fmla="*/ 1559859 h 5852459"/>
              <a:gd name="connsiteX21" fmla="*/ 4482 w 2138082"/>
              <a:gd name="connsiteY21" fmla="*/ 1331259 h 5852459"/>
              <a:gd name="connsiteX22" fmla="*/ 2061882 w 2138082"/>
              <a:gd name="connsiteY22" fmla="*/ 1102659 h 5852459"/>
              <a:gd name="connsiteX23" fmla="*/ 4482 w 2138082"/>
              <a:gd name="connsiteY23" fmla="*/ 874059 h 5852459"/>
              <a:gd name="connsiteX24" fmla="*/ 2061882 w 2138082"/>
              <a:gd name="connsiteY24" fmla="*/ 645459 h 5852459"/>
              <a:gd name="connsiteX25" fmla="*/ 4482 w 2138082"/>
              <a:gd name="connsiteY25" fmla="*/ 416859 h 5852459"/>
              <a:gd name="connsiteX26" fmla="*/ 2061882 w 2138082"/>
              <a:gd name="connsiteY26" fmla="*/ 188259 h 5852459"/>
              <a:gd name="connsiteX27" fmla="*/ 0 w 2138082"/>
              <a:gd name="connsiteY27" fmla="*/ 0 h 5852459"/>
              <a:gd name="connsiteX0" fmla="*/ 80682 w 2138082"/>
              <a:gd name="connsiteY0" fmla="*/ 5750859 h 5776259"/>
              <a:gd name="connsiteX1" fmla="*/ 461682 w 2138082"/>
              <a:gd name="connsiteY1" fmla="*/ 5750859 h 5776259"/>
              <a:gd name="connsiteX2" fmla="*/ 2061882 w 2138082"/>
              <a:gd name="connsiteY2" fmla="*/ 5598459 h 5776259"/>
              <a:gd name="connsiteX3" fmla="*/ 4482 w 2138082"/>
              <a:gd name="connsiteY3" fmla="*/ 5446059 h 5776259"/>
              <a:gd name="connsiteX4" fmla="*/ 2061882 w 2138082"/>
              <a:gd name="connsiteY4" fmla="*/ 5217459 h 5776259"/>
              <a:gd name="connsiteX5" fmla="*/ 4482 w 2138082"/>
              <a:gd name="connsiteY5" fmla="*/ 4988859 h 5776259"/>
              <a:gd name="connsiteX6" fmla="*/ 2061882 w 2138082"/>
              <a:gd name="connsiteY6" fmla="*/ 4760259 h 5776259"/>
              <a:gd name="connsiteX7" fmla="*/ 4482 w 2138082"/>
              <a:gd name="connsiteY7" fmla="*/ 4531659 h 5776259"/>
              <a:gd name="connsiteX8" fmla="*/ 2061882 w 2138082"/>
              <a:gd name="connsiteY8" fmla="*/ 4303059 h 5776259"/>
              <a:gd name="connsiteX9" fmla="*/ 4482 w 2138082"/>
              <a:gd name="connsiteY9" fmla="*/ 4074459 h 5776259"/>
              <a:gd name="connsiteX10" fmla="*/ 2061882 w 2138082"/>
              <a:gd name="connsiteY10" fmla="*/ 3845859 h 5776259"/>
              <a:gd name="connsiteX11" fmla="*/ 4482 w 2138082"/>
              <a:gd name="connsiteY11" fmla="*/ 3617259 h 5776259"/>
              <a:gd name="connsiteX12" fmla="*/ 2061882 w 2138082"/>
              <a:gd name="connsiteY12" fmla="*/ 3388659 h 5776259"/>
              <a:gd name="connsiteX13" fmla="*/ 4482 w 2138082"/>
              <a:gd name="connsiteY13" fmla="*/ 3160059 h 5776259"/>
              <a:gd name="connsiteX14" fmla="*/ 2061882 w 2138082"/>
              <a:gd name="connsiteY14" fmla="*/ 2931459 h 5776259"/>
              <a:gd name="connsiteX15" fmla="*/ 4482 w 2138082"/>
              <a:gd name="connsiteY15" fmla="*/ 2702859 h 5776259"/>
              <a:gd name="connsiteX16" fmla="*/ 2061882 w 2138082"/>
              <a:gd name="connsiteY16" fmla="*/ 2474259 h 5776259"/>
              <a:gd name="connsiteX17" fmla="*/ 4482 w 2138082"/>
              <a:gd name="connsiteY17" fmla="*/ 2245659 h 5776259"/>
              <a:gd name="connsiteX18" fmla="*/ 2061882 w 2138082"/>
              <a:gd name="connsiteY18" fmla="*/ 2017059 h 5776259"/>
              <a:gd name="connsiteX19" fmla="*/ 4482 w 2138082"/>
              <a:gd name="connsiteY19" fmla="*/ 1788459 h 5776259"/>
              <a:gd name="connsiteX20" fmla="*/ 2061882 w 2138082"/>
              <a:gd name="connsiteY20" fmla="*/ 1559859 h 5776259"/>
              <a:gd name="connsiteX21" fmla="*/ 4482 w 2138082"/>
              <a:gd name="connsiteY21" fmla="*/ 1331259 h 5776259"/>
              <a:gd name="connsiteX22" fmla="*/ 2061882 w 2138082"/>
              <a:gd name="connsiteY22" fmla="*/ 1102659 h 5776259"/>
              <a:gd name="connsiteX23" fmla="*/ 4482 w 2138082"/>
              <a:gd name="connsiteY23" fmla="*/ 874059 h 5776259"/>
              <a:gd name="connsiteX24" fmla="*/ 2061882 w 2138082"/>
              <a:gd name="connsiteY24" fmla="*/ 645459 h 5776259"/>
              <a:gd name="connsiteX25" fmla="*/ 4482 w 2138082"/>
              <a:gd name="connsiteY25" fmla="*/ 416859 h 5776259"/>
              <a:gd name="connsiteX26" fmla="*/ 2061882 w 2138082"/>
              <a:gd name="connsiteY26" fmla="*/ 188259 h 5776259"/>
              <a:gd name="connsiteX27" fmla="*/ 0 w 2138082"/>
              <a:gd name="connsiteY27" fmla="*/ 0 h 5776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138082" h="5776259">
                <a:moveTo>
                  <a:pt x="80682" y="5750859"/>
                </a:moveTo>
                <a:cubicBezTo>
                  <a:pt x="80775" y="5750766"/>
                  <a:pt x="131482" y="5776259"/>
                  <a:pt x="461682" y="5750859"/>
                </a:cubicBezTo>
                <a:cubicBezTo>
                  <a:pt x="791882" y="5725459"/>
                  <a:pt x="2138082" y="5649259"/>
                  <a:pt x="2061882" y="5598459"/>
                </a:cubicBezTo>
                <a:cubicBezTo>
                  <a:pt x="1985682" y="5547659"/>
                  <a:pt x="4482" y="5509559"/>
                  <a:pt x="4482" y="5446059"/>
                </a:cubicBezTo>
                <a:cubicBezTo>
                  <a:pt x="4482" y="5382559"/>
                  <a:pt x="2061882" y="5293659"/>
                  <a:pt x="2061882" y="5217459"/>
                </a:cubicBezTo>
                <a:cubicBezTo>
                  <a:pt x="2061882" y="5141259"/>
                  <a:pt x="4482" y="5065059"/>
                  <a:pt x="4482" y="4988859"/>
                </a:cubicBezTo>
                <a:cubicBezTo>
                  <a:pt x="4482" y="4912659"/>
                  <a:pt x="2061882" y="4836459"/>
                  <a:pt x="2061882" y="4760259"/>
                </a:cubicBezTo>
                <a:cubicBezTo>
                  <a:pt x="2061882" y="4684059"/>
                  <a:pt x="4482" y="4607859"/>
                  <a:pt x="4482" y="4531659"/>
                </a:cubicBezTo>
                <a:cubicBezTo>
                  <a:pt x="4482" y="4455459"/>
                  <a:pt x="2061882" y="4379259"/>
                  <a:pt x="2061882" y="4303059"/>
                </a:cubicBezTo>
                <a:cubicBezTo>
                  <a:pt x="2061882" y="4226859"/>
                  <a:pt x="4482" y="4150659"/>
                  <a:pt x="4482" y="4074459"/>
                </a:cubicBezTo>
                <a:cubicBezTo>
                  <a:pt x="4482" y="3998259"/>
                  <a:pt x="2061882" y="3922059"/>
                  <a:pt x="2061882" y="3845859"/>
                </a:cubicBezTo>
                <a:cubicBezTo>
                  <a:pt x="2061882" y="3769659"/>
                  <a:pt x="4482" y="3693459"/>
                  <a:pt x="4482" y="3617259"/>
                </a:cubicBezTo>
                <a:cubicBezTo>
                  <a:pt x="4482" y="3541059"/>
                  <a:pt x="2061882" y="3464859"/>
                  <a:pt x="2061882" y="3388659"/>
                </a:cubicBezTo>
                <a:cubicBezTo>
                  <a:pt x="2061882" y="3312459"/>
                  <a:pt x="4482" y="3236259"/>
                  <a:pt x="4482" y="3160059"/>
                </a:cubicBezTo>
                <a:cubicBezTo>
                  <a:pt x="4482" y="3083859"/>
                  <a:pt x="2061882" y="3007659"/>
                  <a:pt x="2061882" y="2931459"/>
                </a:cubicBezTo>
                <a:cubicBezTo>
                  <a:pt x="2061882" y="2855259"/>
                  <a:pt x="4482" y="2779059"/>
                  <a:pt x="4482" y="2702859"/>
                </a:cubicBezTo>
                <a:cubicBezTo>
                  <a:pt x="4482" y="2626659"/>
                  <a:pt x="2061882" y="2550459"/>
                  <a:pt x="2061882" y="2474259"/>
                </a:cubicBezTo>
                <a:cubicBezTo>
                  <a:pt x="2061882" y="2398059"/>
                  <a:pt x="4482" y="2321859"/>
                  <a:pt x="4482" y="2245659"/>
                </a:cubicBezTo>
                <a:cubicBezTo>
                  <a:pt x="4482" y="2169459"/>
                  <a:pt x="2061882" y="2093259"/>
                  <a:pt x="2061882" y="2017059"/>
                </a:cubicBezTo>
                <a:cubicBezTo>
                  <a:pt x="2061882" y="1940859"/>
                  <a:pt x="4482" y="1864659"/>
                  <a:pt x="4482" y="1788459"/>
                </a:cubicBezTo>
                <a:cubicBezTo>
                  <a:pt x="4482" y="1712259"/>
                  <a:pt x="2061882" y="1636059"/>
                  <a:pt x="2061882" y="1559859"/>
                </a:cubicBezTo>
                <a:cubicBezTo>
                  <a:pt x="2061882" y="1483659"/>
                  <a:pt x="4482" y="1407459"/>
                  <a:pt x="4482" y="1331259"/>
                </a:cubicBezTo>
                <a:cubicBezTo>
                  <a:pt x="4482" y="1255059"/>
                  <a:pt x="2061882" y="1178859"/>
                  <a:pt x="2061882" y="1102659"/>
                </a:cubicBezTo>
                <a:cubicBezTo>
                  <a:pt x="2061882" y="1026459"/>
                  <a:pt x="4482" y="950259"/>
                  <a:pt x="4482" y="874059"/>
                </a:cubicBezTo>
                <a:cubicBezTo>
                  <a:pt x="4482" y="797859"/>
                  <a:pt x="2061882" y="721659"/>
                  <a:pt x="2061882" y="645459"/>
                </a:cubicBezTo>
                <a:cubicBezTo>
                  <a:pt x="2061882" y="569259"/>
                  <a:pt x="4482" y="493059"/>
                  <a:pt x="4482" y="416859"/>
                </a:cubicBezTo>
                <a:cubicBezTo>
                  <a:pt x="4482" y="340659"/>
                  <a:pt x="2062629" y="257735"/>
                  <a:pt x="2061882" y="188259"/>
                </a:cubicBezTo>
                <a:cubicBezTo>
                  <a:pt x="2061135" y="118783"/>
                  <a:pt x="1062317" y="79562"/>
                  <a:pt x="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6477000" y="2667000"/>
            <a:ext cx="2362200" cy="609600"/>
          </a:xfrm>
          <a:custGeom>
            <a:avLst/>
            <a:gdLst>
              <a:gd name="connsiteX0" fmla="*/ 0 w 3048000"/>
              <a:gd name="connsiteY0" fmla="*/ 87086 h 449943"/>
              <a:gd name="connsiteX1" fmla="*/ 493486 w 3048000"/>
              <a:gd name="connsiteY1" fmla="*/ 449943 h 449943"/>
              <a:gd name="connsiteX2" fmla="*/ 2481943 w 3048000"/>
              <a:gd name="connsiteY2" fmla="*/ 449943 h 449943"/>
              <a:gd name="connsiteX3" fmla="*/ 3048000 w 3048000"/>
              <a:gd name="connsiteY3" fmla="*/ 0 h 449943"/>
              <a:gd name="connsiteX4" fmla="*/ 0 w 3048000"/>
              <a:gd name="connsiteY4" fmla="*/ 87086 h 449943"/>
              <a:gd name="connsiteX0" fmla="*/ 0 w 3062514"/>
              <a:gd name="connsiteY0" fmla="*/ 7257 h 449943"/>
              <a:gd name="connsiteX1" fmla="*/ 508000 w 3062514"/>
              <a:gd name="connsiteY1" fmla="*/ 449943 h 449943"/>
              <a:gd name="connsiteX2" fmla="*/ 2496457 w 3062514"/>
              <a:gd name="connsiteY2" fmla="*/ 449943 h 449943"/>
              <a:gd name="connsiteX3" fmla="*/ 3062514 w 3062514"/>
              <a:gd name="connsiteY3" fmla="*/ 0 h 449943"/>
              <a:gd name="connsiteX4" fmla="*/ 0 w 3062514"/>
              <a:gd name="connsiteY4" fmla="*/ 7257 h 449943"/>
              <a:gd name="connsiteX0" fmla="*/ 0 w 3352800"/>
              <a:gd name="connsiteY0" fmla="*/ 0 h 442686"/>
              <a:gd name="connsiteX1" fmla="*/ 508000 w 3352800"/>
              <a:gd name="connsiteY1" fmla="*/ 442686 h 442686"/>
              <a:gd name="connsiteX2" fmla="*/ 2496457 w 3352800"/>
              <a:gd name="connsiteY2" fmla="*/ 442686 h 442686"/>
              <a:gd name="connsiteX3" fmla="*/ 3352800 w 3352800"/>
              <a:gd name="connsiteY3" fmla="*/ 0 h 442686"/>
              <a:gd name="connsiteX4" fmla="*/ 0 w 3352800"/>
              <a:gd name="connsiteY4" fmla="*/ 0 h 442686"/>
              <a:gd name="connsiteX0" fmla="*/ 0 w 3048000"/>
              <a:gd name="connsiteY0" fmla="*/ 1 h 442687"/>
              <a:gd name="connsiteX1" fmla="*/ 508000 w 3048000"/>
              <a:gd name="connsiteY1" fmla="*/ 442687 h 442687"/>
              <a:gd name="connsiteX2" fmla="*/ 2496457 w 3048000"/>
              <a:gd name="connsiteY2" fmla="*/ 442687 h 442687"/>
              <a:gd name="connsiteX3" fmla="*/ 3048000 w 3048000"/>
              <a:gd name="connsiteY3" fmla="*/ 0 h 442687"/>
              <a:gd name="connsiteX4" fmla="*/ 0 w 3048000"/>
              <a:gd name="connsiteY4" fmla="*/ 1 h 442687"/>
              <a:gd name="connsiteX0" fmla="*/ 0 w 2971800"/>
              <a:gd name="connsiteY0" fmla="*/ 1 h 442687"/>
              <a:gd name="connsiteX1" fmla="*/ 431800 w 2971800"/>
              <a:gd name="connsiteY1" fmla="*/ 442687 h 442687"/>
              <a:gd name="connsiteX2" fmla="*/ 2420257 w 2971800"/>
              <a:gd name="connsiteY2" fmla="*/ 442687 h 442687"/>
              <a:gd name="connsiteX3" fmla="*/ 2971800 w 2971800"/>
              <a:gd name="connsiteY3" fmla="*/ 0 h 442687"/>
              <a:gd name="connsiteX4" fmla="*/ 0 w 2971800"/>
              <a:gd name="connsiteY4" fmla="*/ 1 h 442687"/>
              <a:gd name="connsiteX0" fmla="*/ 0 w 2971800"/>
              <a:gd name="connsiteY0" fmla="*/ 1 h 457201"/>
              <a:gd name="connsiteX1" fmla="*/ 5334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76199 h 533400"/>
              <a:gd name="connsiteX4" fmla="*/ 0 w 2971800"/>
              <a:gd name="connsiteY4" fmla="*/ 0 h 533400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7620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0 h 533400"/>
              <a:gd name="connsiteX4" fmla="*/ 0 w 2971800"/>
              <a:gd name="connsiteY4" fmla="*/ 76200 h 5334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62200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383458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1800" h="457200">
                <a:moveTo>
                  <a:pt x="0" y="0"/>
                </a:moveTo>
                <a:lnTo>
                  <a:pt x="383458" y="457200"/>
                </a:lnTo>
                <a:lnTo>
                  <a:pt x="2588342" y="457200"/>
                </a:lnTo>
                <a:lnTo>
                  <a:pt x="29718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factorial()</a:t>
            </a:r>
          </a:p>
          <a:p>
            <a:pPr algn="ctr"/>
            <a:r>
              <a:rPr lang="en-US" dirty="0" smtClean="0"/>
              <a:t>N=5, Line=5</a:t>
            </a:r>
            <a:endParaRPr lang="en-US" dirty="0"/>
          </a:p>
        </p:txBody>
      </p:sp>
      <p:sp>
        <p:nvSpPr>
          <p:cNvPr id="17" name="Freeform 16"/>
          <p:cNvSpPr/>
          <p:nvPr/>
        </p:nvSpPr>
        <p:spPr>
          <a:xfrm>
            <a:off x="6477000" y="2057400"/>
            <a:ext cx="2362200" cy="609600"/>
          </a:xfrm>
          <a:custGeom>
            <a:avLst/>
            <a:gdLst>
              <a:gd name="connsiteX0" fmla="*/ 0 w 3048000"/>
              <a:gd name="connsiteY0" fmla="*/ 87086 h 449943"/>
              <a:gd name="connsiteX1" fmla="*/ 493486 w 3048000"/>
              <a:gd name="connsiteY1" fmla="*/ 449943 h 449943"/>
              <a:gd name="connsiteX2" fmla="*/ 2481943 w 3048000"/>
              <a:gd name="connsiteY2" fmla="*/ 449943 h 449943"/>
              <a:gd name="connsiteX3" fmla="*/ 3048000 w 3048000"/>
              <a:gd name="connsiteY3" fmla="*/ 0 h 449943"/>
              <a:gd name="connsiteX4" fmla="*/ 0 w 3048000"/>
              <a:gd name="connsiteY4" fmla="*/ 87086 h 449943"/>
              <a:gd name="connsiteX0" fmla="*/ 0 w 3062514"/>
              <a:gd name="connsiteY0" fmla="*/ 7257 h 449943"/>
              <a:gd name="connsiteX1" fmla="*/ 508000 w 3062514"/>
              <a:gd name="connsiteY1" fmla="*/ 449943 h 449943"/>
              <a:gd name="connsiteX2" fmla="*/ 2496457 w 3062514"/>
              <a:gd name="connsiteY2" fmla="*/ 449943 h 449943"/>
              <a:gd name="connsiteX3" fmla="*/ 3062514 w 3062514"/>
              <a:gd name="connsiteY3" fmla="*/ 0 h 449943"/>
              <a:gd name="connsiteX4" fmla="*/ 0 w 3062514"/>
              <a:gd name="connsiteY4" fmla="*/ 7257 h 449943"/>
              <a:gd name="connsiteX0" fmla="*/ 0 w 3352800"/>
              <a:gd name="connsiteY0" fmla="*/ 0 h 442686"/>
              <a:gd name="connsiteX1" fmla="*/ 508000 w 3352800"/>
              <a:gd name="connsiteY1" fmla="*/ 442686 h 442686"/>
              <a:gd name="connsiteX2" fmla="*/ 2496457 w 3352800"/>
              <a:gd name="connsiteY2" fmla="*/ 442686 h 442686"/>
              <a:gd name="connsiteX3" fmla="*/ 3352800 w 3352800"/>
              <a:gd name="connsiteY3" fmla="*/ 0 h 442686"/>
              <a:gd name="connsiteX4" fmla="*/ 0 w 3352800"/>
              <a:gd name="connsiteY4" fmla="*/ 0 h 442686"/>
              <a:gd name="connsiteX0" fmla="*/ 0 w 3048000"/>
              <a:gd name="connsiteY0" fmla="*/ 1 h 442687"/>
              <a:gd name="connsiteX1" fmla="*/ 508000 w 3048000"/>
              <a:gd name="connsiteY1" fmla="*/ 442687 h 442687"/>
              <a:gd name="connsiteX2" fmla="*/ 2496457 w 3048000"/>
              <a:gd name="connsiteY2" fmla="*/ 442687 h 442687"/>
              <a:gd name="connsiteX3" fmla="*/ 3048000 w 3048000"/>
              <a:gd name="connsiteY3" fmla="*/ 0 h 442687"/>
              <a:gd name="connsiteX4" fmla="*/ 0 w 3048000"/>
              <a:gd name="connsiteY4" fmla="*/ 1 h 442687"/>
              <a:gd name="connsiteX0" fmla="*/ 0 w 2971800"/>
              <a:gd name="connsiteY0" fmla="*/ 1 h 442687"/>
              <a:gd name="connsiteX1" fmla="*/ 431800 w 2971800"/>
              <a:gd name="connsiteY1" fmla="*/ 442687 h 442687"/>
              <a:gd name="connsiteX2" fmla="*/ 2420257 w 2971800"/>
              <a:gd name="connsiteY2" fmla="*/ 442687 h 442687"/>
              <a:gd name="connsiteX3" fmla="*/ 2971800 w 2971800"/>
              <a:gd name="connsiteY3" fmla="*/ 0 h 442687"/>
              <a:gd name="connsiteX4" fmla="*/ 0 w 2971800"/>
              <a:gd name="connsiteY4" fmla="*/ 1 h 442687"/>
              <a:gd name="connsiteX0" fmla="*/ 0 w 2971800"/>
              <a:gd name="connsiteY0" fmla="*/ 1 h 457201"/>
              <a:gd name="connsiteX1" fmla="*/ 5334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76199 h 533400"/>
              <a:gd name="connsiteX4" fmla="*/ 0 w 2971800"/>
              <a:gd name="connsiteY4" fmla="*/ 0 h 533400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7620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0 h 533400"/>
              <a:gd name="connsiteX4" fmla="*/ 0 w 2971800"/>
              <a:gd name="connsiteY4" fmla="*/ 76200 h 5334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62200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383458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1800" h="457200">
                <a:moveTo>
                  <a:pt x="0" y="0"/>
                </a:moveTo>
                <a:lnTo>
                  <a:pt x="383458" y="457200"/>
                </a:lnTo>
                <a:lnTo>
                  <a:pt x="2588342" y="457200"/>
                </a:lnTo>
                <a:lnTo>
                  <a:pt x="29718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factorial()</a:t>
            </a:r>
          </a:p>
          <a:p>
            <a:pPr algn="ctr"/>
            <a:r>
              <a:rPr lang="en-US" dirty="0" smtClean="0"/>
              <a:t>N=4, Line=5</a:t>
            </a:r>
            <a:endParaRPr lang="en-US" dirty="0"/>
          </a:p>
        </p:txBody>
      </p:sp>
      <p:sp>
        <p:nvSpPr>
          <p:cNvPr id="18" name="Freeform 17"/>
          <p:cNvSpPr/>
          <p:nvPr/>
        </p:nvSpPr>
        <p:spPr>
          <a:xfrm>
            <a:off x="6477000" y="1447800"/>
            <a:ext cx="2362200" cy="609600"/>
          </a:xfrm>
          <a:custGeom>
            <a:avLst/>
            <a:gdLst>
              <a:gd name="connsiteX0" fmla="*/ 0 w 3048000"/>
              <a:gd name="connsiteY0" fmla="*/ 87086 h 449943"/>
              <a:gd name="connsiteX1" fmla="*/ 493486 w 3048000"/>
              <a:gd name="connsiteY1" fmla="*/ 449943 h 449943"/>
              <a:gd name="connsiteX2" fmla="*/ 2481943 w 3048000"/>
              <a:gd name="connsiteY2" fmla="*/ 449943 h 449943"/>
              <a:gd name="connsiteX3" fmla="*/ 3048000 w 3048000"/>
              <a:gd name="connsiteY3" fmla="*/ 0 h 449943"/>
              <a:gd name="connsiteX4" fmla="*/ 0 w 3048000"/>
              <a:gd name="connsiteY4" fmla="*/ 87086 h 449943"/>
              <a:gd name="connsiteX0" fmla="*/ 0 w 3062514"/>
              <a:gd name="connsiteY0" fmla="*/ 7257 h 449943"/>
              <a:gd name="connsiteX1" fmla="*/ 508000 w 3062514"/>
              <a:gd name="connsiteY1" fmla="*/ 449943 h 449943"/>
              <a:gd name="connsiteX2" fmla="*/ 2496457 w 3062514"/>
              <a:gd name="connsiteY2" fmla="*/ 449943 h 449943"/>
              <a:gd name="connsiteX3" fmla="*/ 3062514 w 3062514"/>
              <a:gd name="connsiteY3" fmla="*/ 0 h 449943"/>
              <a:gd name="connsiteX4" fmla="*/ 0 w 3062514"/>
              <a:gd name="connsiteY4" fmla="*/ 7257 h 449943"/>
              <a:gd name="connsiteX0" fmla="*/ 0 w 3352800"/>
              <a:gd name="connsiteY0" fmla="*/ 0 h 442686"/>
              <a:gd name="connsiteX1" fmla="*/ 508000 w 3352800"/>
              <a:gd name="connsiteY1" fmla="*/ 442686 h 442686"/>
              <a:gd name="connsiteX2" fmla="*/ 2496457 w 3352800"/>
              <a:gd name="connsiteY2" fmla="*/ 442686 h 442686"/>
              <a:gd name="connsiteX3" fmla="*/ 3352800 w 3352800"/>
              <a:gd name="connsiteY3" fmla="*/ 0 h 442686"/>
              <a:gd name="connsiteX4" fmla="*/ 0 w 3352800"/>
              <a:gd name="connsiteY4" fmla="*/ 0 h 442686"/>
              <a:gd name="connsiteX0" fmla="*/ 0 w 3048000"/>
              <a:gd name="connsiteY0" fmla="*/ 1 h 442687"/>
              <a:gd name="connsiteX1" fmla="*/ 508000 w 3048000"/>
              <a:gd name="connsiteY1" fmla="*/ 442687 h 442687"/>
              <a:gd name="connsiteX2" fmla="*/ 2496457 w 3048000"/>
              <a:gd name="connsiteY2" fmla="*/ 442687 h 442687"/>
              <a:gd name="connsiteX3" fmla="*/ 3048000 w 3048000"/>
              <a:gd name="connsiteY3" fmla="*/ 0 h 442687"/>
              <a:gd name="connsiteX4" fmla="*/ 0 w 3048000"/>
              <a:gd name="connsiteY4" fmla="*/ 1 h 442687"/>
              <a:gd name="connsiteX0" fmla="*/ 0 w 2971800"/>
              <a:gd name="connsiteY0" fmla="*/ 1 h 442687"/>
              <a:gd name="connsiteX1" fmla="*/ 431800 w 2971800"/>
              <a:gd name="connsiteY1" fmla="*/ 442687 h 442687"/>
              <a:gd name="connsiteX2" fmla="*/ 2420257 w 2971800"/>
              <a:gd name="connsiteY2" fmla="*/ 442687 h 442687"/>
              <a:gd name="connsiteX3" fmla="*/ 2971800 w 2971800"/>
              <a:gd name="connsiteY3" fmla="*/ 0 h 442687"/>
              <a:gd name="connsiteX4" fmla="*/ 0 w 2971800"/>
              <a:gd name="connsiteY4" fmla="*/ 1 h 442687"/>
              <a:gd name="connsiteX0" fmla="*/ 0 w 2971800"/>
              <a:gd name="connsiteY0" fmla="*/ 1 h 457201"/>
              <a:gd name="connsiteX1" fmla="*/ 5334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76199 h 533400"/>
              <a:gd name="connsiteX4" fmla="*/ 0 w 2971800"/>
              <a:gd name="connsiteY4" fmla="*/ 0 h 533400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7620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0 h 533400"/>
              <a:gd name="connsiteX4" fmla="*/ 0 w 2971800"/>
              <a:gd name="connsiteY4" fmla="*/ 76200 h 5334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62200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383458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1800" h="457200">
                <a:moveTo>
                  <a:pt x="0" y="0"/>
                </a:moveTo>
                <a:lnTo>
                  <a:pt x="383458" y="457200"/>
                </a:lnTo>
                <a:lnTo>
                  <a:pt x="2588342" y="457200"/>
                </a:lnTo>
                <a:lnTo>
                  <a:pt x="29718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factorial()</a:t>
            </a:r>
          </a:p>
          <a:p>
            <a:pPr algn="ctr"/>
            <a:r>
              <a:rPr lang="en-US" dirty="0" smtClean="0"/>
              <a:t>N=3, Line=5</a:t>
            </a:r>
            <a:endParaRPr lang="en-US" dirty="0"/>
          </a:p>
        </p:txBody>
      </p:sp>
      <p:sp>
        <p:nvSpPr>
          <p:cNvPr id="19" name="Freeform 18"/>
          <p:cNvSpPr/>
          <p:nvPr/>
        </p:nvSpPr>
        <p:spPr>
          <a:xfrm>
            <a:off x="6477000" y="838200"/>
            <a:ext cx="2362200" cy="609600"/>
          </a:xfrm>
          <a:custGeom>
            <a:avLst/>
            <a:gdLst>
              <a:gd name="connsiteX0" fmla="*/ 0 w 3048000"/>
              <a:gd name="connsiteY0" fmla="*/ 87086 h 449943"/>
              <a:gd name="connsiteX1" fmla="*/ 493486 w 3048000"/>
              <a:gd name="connsiteY1" fmla="*/ 449943 h 449943"/>
              <a:gd name="connsiteX2" fmla="*/ 2481943 w 3048000"/>
              <a:gd name="connsiteY2" fmla="*/ 449943 h 449943"/>
              <a:gd name="connsiteX3" fmla="*/ 3048000 w 3048000"/>
              <a:gd name="connsiteY3" fmla="*/ 0 h 449943"/>
              <a:gd name="connsiteX4" fmla="*/ 0 w 3048000"/>
              <a:gd name="connsiteY4" fmla="*/ 87086 h 449943"/>
              <a:gd name="connsiteX0" fmla="*/ 0 w 3062514"/>
              <a:gd name="connsiteY0" fmla="*/ 7257 h 449943"/>
              <a:gd name="connsiteX1" fmla="*/ 508000 w 3062514"/>
              <a:gd name="connsiteY1" fmla="*/ 449943 h 449943"/>
              <a:gd name="connsiteX2" fmla="*/ 2496457 w 3062514"/>
              <a:gd name="connsiteY2" fmla="*/ 449943 h 449943"/>
              <a:gd name="connsiteX3" fmla="*/ 3062514 w 3062514"/>
              <a:gd name="connsiteY3" fmla="*/ 0 h 449943"/>
              <a:gd name="connsiteX4" fmla="*/ 0 w 3062514"/>
              <a:gd name="connsiteY4" fmla="*/ 7257 h 449943"/>
              <a:gd name="connsiteX0" fmla="*/ 0 w 3352800"/>
              <a:gd name="connsiteY0" fmla="*/ 0 h 442686"/>
              <a:gd name="connsiteX1" fmla="*/ 508000 w 3352800"/>
              <a:gd name="connsiteY1" fmla="*/ 442686 h 442686"/>
              <a:gd name="connsiteX2" fmla="*/ 2496457 w 3352800"/>
              <a:gd name="connsiteY2" fmla="*/ 442686 h 442686"/>
              <a:gd name="connsiteX3" fmla="*/ 3352800 w 3352800"/>
              <a:gd name="connsiteY3" fmla="*/ 0 h 442686"/>
              <a:gd name="connsiteX4" fmla="*/ 0 w 3352800"/>
              <a:gd name="connsiteY4" fmla="*/ 0 h 442686"/>
              <a:gd name="connsiteX0" fmla="*/ 0 w 3048000"/>
              <a:gd name="connsiteY0" fmla="*/ 1 h 442687"/>
              <a:gd name="connsiteX1" fmla="*/ 508000 w 3048000"/>
              <a:gd name="connsiteY1" fmla="*/ 442687 h 442687"/>
              <a:gd name="connsiteX2" fmla="*/ 2496457 w 3048000"/>
              <a:gd name="connsiteY2" fmla="*/ 442687 h 442687"/>
              <a:gd name="connsiteX3" fmla="*/ 3048000 w 3048000"/>
              <a:gd name="connsiteY3" fmla="*/ 0 h 442687"/>
              <a:gd name="connsiteX4" fmla="*/ 0 w 3048000"/>
              <a:gd name="connsiteY4" fmla="*/ 1 h 442687"/>
              <a:gd name="connsiteX0" fmla="*/ 0 w 2971800"/>
              <a:gd name="connsiteY0" fmla="*/ 1 h 442687"/>
              <a:gd name="connsiteX1" fmla="*/ 431800 w 2971800"/>
              <a:gd name="connsiteY1" fmla="*/ 442687 h 442687"/>
              <a:gd name="connsiteX2" fmla="*/ 2420257 w 2971800"/>
              <a:gd name="connsiteY2" fmla="*/ 442687 h 442687"/>
              <a:gd name="connsiteX3" fmla="*/ 2971800 w 2971800"/>
              <a:gd name="connsiteY3" fmla="*/ 0 h 442687"/>
              <a:gd name="connsiteX4" fmla="*/ 0 w 2971800"/>
              <a:gd name="connsiteY4" fmla="*/ 1 h 442687"/>
              <a:gd name="connsiteX0" fmla="*/ 0 w 2971800"/>
              <a:gd name="connsiteY0" fmla="*/ 1 h 457201"/>
              <a:gd name="connsiteX1" fmla="*/ 5334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76199 h 533400"/>
              <a:gd name="connsiteX4" fmla="*/ 0 w 2971800"/>
              <a:gd name="connsiteY4" fmla="*/ 0 h 533400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7620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0 h 533400"/>
              <a:gd name="connsiteX4" fmla="*/ 0 w 2971800"/>
              <a:gd name="connsiteY4" fmla="*/ 76200 h 5334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62200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383458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1800" h="457200">
                <a:moveTo>
                  <a:pt x="0" y="0"/>
                </a:moveTo>
                <a:lnTo>
                  <a:pt x="383458" y="457200"/>
                </a:lnTo>
                <a:lnTo>
                  <a:pt x="2588342" y="457200"/>
                </a:lnTo>
                <a:lnTo>
                  <a:pt x="29718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factorial()</a:t>
            </a:r>
          </a:p>
          <a:p>
            <a:pPr algn="ctr"/>
            <a:r>
              <a:rPr lang="en-US" dirty="0" smtClean="0"/>
              <a:t>N=2, Line=5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124200" y="533400"/>
            <a:ext cx="2971800" cy="3048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342900" indent="-342900">
              <a:buFont typeface="+mj-lt"/>
              <a:buAutoNum type="arabicPeriod"/>
            </a:pP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factorial(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N=2)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if (N == 1)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return 1;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} else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F = N * 1;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return F;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1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Folded Corner 5"/>
          <p:cNvSpPr/>
          <p:nvPr/>
        </p:nvSpPr>
        <p:spPr>
          <a:xfrm>
            <a:off x="152400" y="533400"/>
            <a:ext cx="2667000" cy="3048000"/>
          </a:xfrm>
          <a:prstGeom prst="foldedCorner">
            <a:avLst>
              <a:gd name="adj" fmla="val 9163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04800" y="685800"/>
            <a:ext cx="2362200" cy="861774"/>
          </a:xfrm>
          <a:prstGeom prst="rect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void setup()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A = 10;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B = factorial(5);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( B 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1752600"/>
            <a:ext cx="2286000" cy="1477328"/>
          </a:xfrm>
          <a:prstGeom prst="rect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factorial(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if (N == 1)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return 1;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} else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F = N *       	factorial(N-1);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return F;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Trapezoid 7"/>
          <p:cNvSpPr/>
          <p:nvPr/>
        </p:nvSpPr>
        <p:spPr>
          <a:xfrm>
            <a:off x="6324600" y="533400"/>
            <a:ext cx="2667000" cy="6019800"/>
          </a:xfrm>
          <a:prstGeom prst="trapezoid">
            <a:avLst>
              <a:gd name="adj" fmla="val 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934200" y="152400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Call Stack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487912" y="152400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Executing Function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43151" y="152400"/>
            <a:ext cx="1774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Compiled Code</a:t>
            </a:r>
            <a:endParaRPr lang="en-US" dirty="0"/>
          </a:p>
        </p:txBody>
      </p:sp>
      <p:sp>
        <p:nvSpPr>
          <p:cNvPr id="13" name="Right Arrow 12"/>
          <p:cNvSpPr/>
          <p:nvPr/>
        </p:nvSpPr>
        <p:spPr>
          <a:xfrm>
            <a:off x="3276600" y="1524000"/>
            <a:ext cx="304800" cy="228600"/>
          </a:xfrm>
          <a:prstGeom prst="rightArrow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477000" y="2667000"/>
            <a:ext cx="2362200" cy="609600"/>
          </a:xfrm>
          <a:custGeom>
            <a:avLst/>
            <a:gdLst>
              <a:gd name="connsiteX0" fmla="*/ 0 w 3048000"/>
              <a:gd name="connsiteY0" fmla="*/ 87086 h 449943"/>
              <a:gd name="connsiteX1" fmla="*/ 493486 w 3048000"/>
              <a:gd name="connsiteY1" fmla="*/ 449943 h 449943"/>
              <a:gd name="connsiteX2" fmla="*/ 2481943 w 3048000"/>
              <a:gd name="connsiteY2" fmla="*/ 449943 h 449943"/>
              <a:gd name="connsiteX3" fmla="*/ 3048000 w 3048000"/>
              <a:gd name="connsiteY3" fmla="*/ 0 h 449943"/>
              <a:gd name="connsiteX4" fmla="*/ 0 w 3048000"/>
              <a:gd name="connsiteY4" fmla="*/ 87086 h 449943"/>
              <a:gd name="connsiteX0" fmla="*/ 0 w 3062514"/>
              <a:gd name="connsiteY0" fmla="*/ 7257 h 449943"/>
              <a:gd name="connsiteX1" fmla="*/ 508000 w 3062514"/>
              <a:gd name="connsiteY1" fmla="*/ 449943 h 449943"/>
              <a:gd name="connsiteX2" fmla="*/ 2496457 w 3062514"/>
              <a:gd name="connsiteY2" fmla="*/ 449943 h 449943"/>
              <a:gd name="connsiteX3" fmla="*/ 3062514 w 3062514"/>
              <a:gd name="connsiteY3" fmla="*/ 0 h 449943"/>
              <a:gd name="connsiteX4" fmla="*/ 0 w 3062514"/>
              <a:gd name="connsiteY4" fmla="*/ 7257 h 449943"/>
              <a:gd name="connsiteX0" fmla="*/ 0 w 3352800"/>
              <a:gd name="connsiteY0" fmla="*/ 0 h 442686"/>
              <a:gd name="connsiteX1" fmla="*/ 508000 w 3352800"/>
              <a:gd name="connsiteY1" fmla="*/ 442686 h 442686"/>
              <a:gd name="connsiteX2" fmla="*/ 2496457 w 3352800"/>
              <a:gd name="connsiteY2" fmla="*/ 442686 h 442686"/>
              <a:gd name="connsiteX3" fmla="*/ 3352800 w 3352800"/>
              <a:gd name="connsiteY3" fmla="*/ 0 h 442686"/>
              <a:gd name="connsiteX4" fmla="*/ 0 w 3352800"/>
              <a:gd name="connsiteY4" fmla="*/ 0 h 442686"/>
              <a:gd name="connsiteX0" fmla="*/ 0 w 3048000"/>
              <a:gd name="connsiteY0" fmla="*/ 1 h 442687"/>
              <a:gd name="connsiteX1" fmla="*/ 508000 w 3048000"/>
              <a:gd name="connsiteY1" fmla="*/ 442687 h 442687"/>
              <a:gd name="connsiteX2" fmla="*/ 2496457 w 3048000"/>
              <a:gd name="connsiteY2" fmla="*/ 442687 h 442687"/>
              <a:gd name="connsiteX3" fmla="*/ 3048000 w 3048000"/>
              <a:gd name="connsiteY3" fmla="*/ 0 h 442687"/>
              <a:gd name="connsiteX4" fmla="*/ 0 w 3048000"/>
              <a:gd name="connsiteY4" fmla="*/ 1 h 442687"/>
              <a:gd name="connsiteX0" fmla="*/ 0 w 2971800"/>
              <a:gd name="connsiteY0" fmla="*/ 1 h 442687"/>
              <a:gd name="connsiteX1" fmla="*/ 431800 w 2971800"/>
              <a:gd name="connsiteY1" fmla="*/ 442687 h 442687"/>
              <a:gd name="connsiteX2" fmla="*/ 2420257 w 2971800"/>
              <a:gd name="connsiteY2" fmla="*/ 442687 h 442687"/>
              <a:gd name="connsiteX3" fmla="*/ 2971800 w 2971800"/>
              <a:gd name="connsiteY3" fmla="*/ 0 h 442687"/>
              <a:gd name="connsiteX4" fmla="*/ 0 w 2971800"/>
              <a:gd name="connsiteY4" fmla="*/ 1 h 442687"/>
              <a:gd name="connsiteX0" fmla="*/ 0 w 2971800"/>
              <a:gd name="connsiteY0" fmla="*/ 1 h 457201"/>
              <a:gd name="connsiteX1" fmla="*/ 5334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76199 h 533400"/>
              <a:gd name="connsiteX4" fmla="*/ 0 w 2971800"/>
              <a:gd name="connsiteY4" fmla="*/ 0 h 533400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7620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0 h 533400"/>
              <a:gd name="connsiteX4" fmla="*/ 0 w 2971800"/>
              <a:gd name="connsiteY4" fmla="*/ 76200 h 5334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62200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383458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1800" h="457200">
                <a:moveTo>
                  <a:pt x="0" y="0"/>
                </a:moveTo>
                <a:lnTo>
                  <a:pt x="383458" y="457200"/>
                </a:lnTo>
                <a:lnTo>
                  <a:pt x="2588342" y="457200"/>
                </a:lnTo>
                <a:lnTo>
                  <a:pt x="29718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setup()</a:t>
            </a:r>
          </a:p>
          <a:p>
            <a:pPr algn="ctr"/>
            <a:r>
              <a:rPr lang="en-US" dirty="0" smtClean="0"/>
              <a:t>A=10, Line=3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6400800" y="3276600"/>
            <a:ext cx="2590800" cy="3261659"/>
          </a:xfrm>
          <a:custGeom>
            <a:avLst/>
            <a:gdLst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33618 w 2272552"/>
              <a:gd name="connsiteY22" fmla="*/ 887506 h 5741894"/>
              <a:gd name="connsiteX23" fmla="*/ 2225488 w 2272552"/>
              <a:gd name="connsiteY23" fmla="*/ 632012 h 5741894"/>
              <a:gd name="connsiteX24" fmla="*/ 60512 w 2272552"/>
              <a:gd name="connsiteY24" fmla="*/ 497541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33618 w 2272552"/>
              <a:gd name="connsiteY22" fmla="*/ 887506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141194 w 2272552"/>
              <a:gd name="connsiteY12" fmla="*/ 3160059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64994 w 2272552"/>
              <a:gd name="connsiteY12" fmla="*/ 3160059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40341 w 2238934"/>
              <a:gd name="connsiteY4" fmla="*/ 4733365 h 5741894"/>
              <a:gd name="connsiteX5" fmla="*/ 2164976 w 2238934"/>
              <a:gd name="connsiteY5" fmla="*/ 4491318 h 5741894"/>
              <a:gd name="connsiteX6" fmla="*/ 40341 w 2238934"/>
              <a:gd name="connsiteY6" fmla="*/ 4289612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40341 w 2238934"/>
              <a:gd name="connsiteY4" fmla="*/ 4733365 h 5741894"/>
              <a:gd name="connsiteX5" fmla="*/ 2164976 w 2238934"/>
              <a:gd name="connsiteY5" fmla="*/ 4491318 h 5741894"/>
              <a:gd name="connsiteX6" fmla="*/ 31376 w 2238934"/>
              <a:gd name="connsiteY6" fmla="*/ 4379259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31376 w 2238934"/>
              <a:gd name="connsiteY4" fmla="*/ 4760259 h 5741894"/>
              <a:gd name="connsiteX5" fmla="*/ 2164976 w 2238934"/>
              <a:gd name="connsiteY5" fmla="*/ 4491318 h 5741894"/>
              <a:gd name="connsiteX6" fmla="*/ 31376 w 2238934"/>
              <a:gd name="connsiteY6" fmla="*/ 4379259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20171 w 2224741"/>
              <a:gd name="connsiteY0" fmla="*/ 5741894 h 5741894"/>
              <a:gd name="connsiteX1" fmla="*/ 2212041 w 2224741"/>
              <a:gd name="connsiteY1" fmla="*/ 5499847 h 5741894"/>
              <a:gd name="connsiteX2" fmla="*/ 87406 w 2224741"/>
              <a:gd name="connsiteY2" fmla="*/ 5217459 h 5741894"/>
              <a:gd name="connsiteX3" fmla="*/ 2212041 w 2224741"/>
              <a:gd name="connsiteY3" fmla="*/ 4988859 h 5741894"/>
              <a:gd name="connsiteX4" fmla="*/ 11206 w 2224741"/>
              <a:gd name="connsiteY4" fmla="*/ 4760259 h 5741894"/>
              <a:gd name="connsiteX5" fmla="*/ 2144806 w 2224741"/>
              <a:gd name="connsiteY5" fmla="*/ 4491318 h 5741894"/>
              <a:gd name="connsiteX6" fmla="*/ 11206 w 2224741"/>
              <a:gd name="connsiteY6" fmla="*/ 4379259 h 5741894"/>
              <a:gd name="connsiteX7" fmla="*/ 2091018 w 2224741"/>
              <a:gd name="connsiteY7" fmla="*/ 4061012 h 5741894"/>
              <a:gd name="connsiteX8" fmla="*/ 33618 w 2224741"/>
              <a:gd name="connsiteY8" fmla="*/ 3966883 h 5741894"/>
              <a:gd name="connsiteX9" fmla="*/ 2117912 w 2224741"/>
              <a:gd name="connsiteY9" fmla="*/ 3711388 h 5741894"/>
              <a:gd name="connsiteX10" fmla="*/ 11206 w 2224741"/>
              <a:gd name="connsiteY10" fmla="*/ 3541059 h 5741894"/>
              <a:gd name="connsiteX11" fmla="*/ 2158253 w 2224741"/>
              <a:gd name="connsiteY11" fmla="*/ 3294530 h 5741894"/>
              <a:gd name="connsiteX12" fmla="*/ 11206 w 2224741"/>
              <a:gd name="connsiteY12" fmla="*/ 3160059 h 5741894"/>
              <a:gd name="connsiteX13" fmla="*/ 2091018 w 2224741"/>
              <a:gd name="connsiteY13" fmla="*/ 2783541 h 5741894"/>
              <a:gd name="connsiteX14" fmla="*/ 20171 w 2224741"/>
              <a:gd name="connsiteY14" fmla="*/ 2635624 h 5741894"/>
              <a:gd name="connsiteX15" fmla="*/ 2131359 w 2224741"/>
              <a:gd name="connsiteY15" fmla="*/ 2191871 h 5741894"/>
              <a:gd name="connsiteX16" fmla="*/ 11206 w 2224741"/>
              <a:gd name="connsiteY16" fmla="*/ 2169459 h 5741894"/>
              <a:gd name="connsiteX17" fmla="*/ 2091018 w 2224741"/>
              <a:gd name="connsiteY17" fmla="*/ 1855694 h 5741894"/>
              <a:gd name="connsiteX18" fmla="*/ 11206 w 2224741"/>
              <a:gd name="connsiteY18" fmla="*/ 1712259 h 5741894"/>
              <a:gd name="connsiteX19" fmla="*/ 2077571 w 2224741"/>
              <a:gd name="connsiteY19" fmla="*/ 1492624 h 5741894"/>
              <a:gd name="connsiteX20" fmla="*/ 20171 w 2224741"/>
              <a:gd name="connsiteY20" fmla="*/ 1277471 h 5741894"/>
              <a:gd name="connsiteX21" fmla="*/ 2144806 w 2224741"/>
              <a:gd name="connsiteY21" fmla="*/ 1035424 h 5741894"/>
              <a:gd name="connsiteX22" fmla="*/ 11206 w 2224741"/>
              <a:gd name="connsiteY22" fmla="*/ 874059 h 5741894"/>
              <a:gd name="connsiteX23" fmla="*/ 2171700 w 2224741"/>
              <a:gd name="connsiteY23" fmla="*/ 632012 h 5741894"/>
              <a:gd name="connsiteX24" fmla="*/ 11206 w 2224741"/>
              <a:gd name="connsiteY24" fmla="*/ 416859 h 5741894"/>
              <a:gd name="connsiteX25" fmla="*/ 2131359 w 2224741"/>
              <a:gd name="connsiteY25" fmla="*/ 242047 h 5741894"/>
              <a:gd name="connsiteX26" fmla="*/ 6724 w 2224741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77571 w 2213535"/>
              <a:gd name="connsiteY19" fmla="*/ 1492624 h 5741894"/>
              <a:gd name="connsiteX20" fmla="*/ 20171 w 2213535"/>
              <a:gd name="connsiteY20" fmla="*/ 1277471 h 5741894"/>
              <a:gd name="connsiteX21" fmla="*/ 2144806 w 2213535"/>
              <a:gd name="connsiteY21" fmla="*/ 1035424 h 5741894"/>
              <a:gd name="connsiteX22" fmla="*/ 11206 w 2213535"/>
              <a:gd name="connsiteY22" fmla="*/ 874059 h 5741894"/>
              <a:gd name="connsiteX23" fmla="*/ 2171700 w 2213535"/>
              <a:gd name="connsiteY23" fmla="*/ 632012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77571 w 2213535"/>
              <a:gd name="connsiteY19" fmla="*/ 1492624 h 5741894"/>
              <a:gd name="connsiteX20" fmla="*/ 11206 w 2213535"/>
              <a:gd name="connsiteY20" fmla="*/ 1331259 h 5741894"/>
              <a:gd name="connsiteX21" fmla="*/ 2144806 w 2213535"/>
              <a:gd name="connsiteY21" fmla="*/ 1035424 h 5741894"/>
              <a:gd name="connsiteX22" fmla="*/ 11206 w 2213535"/>
              <a:gd name="connsiteY22" fmla="*/ 874059 h 5741894"/>
              <a:gd name="connsiteX23" fmla="*/ 2171700 w 2213535"/>
              <a:gd name="connsiteY23" fmla="*/ 632012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132853 w 2215029"/>
              <a:gd name="connsiteY15" fmla="*/ 2191871 h 5741894"/>
              <a:gd name="connsiteX16" fmla="*/ 12700 w 2215029"/>
              <a:gd name="connsiteY16" fmla="*/ 2169459 h 5741894"/>
              <a:gd name="connsiteX17" fmla="*/ 2092512 w 2215029"/>
              <a:gd name="connsiteY17" fmla="*/ 1855694 h 5741894"/>
              <a:gd name="connsiteX18" fmla="*/ 12700 w 2215029"/>
              <a:gd name="connsiteY18" fmla="*/ 17122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146300 w 2215029"/>
              <a:gd name="connsiteY21" fmla="*/ 1035424 h 5741894"/>
              <a:gd name="connsiteX22" fmla="*/ 12700 w 2215029"/>
              <a:gd name="connsiteY22" fmla="*/ 874059 h 5741894"/>
              <a:gd name="connsiteX23" fmla="*/ 2173194 w 2215029"/>
              <a:gd name="connsiteY23" fmla="*/ 632012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6147 w 2219511"/>
              <a:gd name="connsiteY0" fmla="*/ 5741894 h 5741894"/>
              <a:gd name="connsiteX1" fmla="*/ 2218017 w 2219511"/>
              <a:gd name="connsiteY1" fmla="*/ 5499847 h 5741894"/>
              <a:gd name="connsiteX2" fmla="*/ 17182 w 2219511"/>
              <a:gd name="connsiteY2" fmla="*/ 5217459 h 5741894"/>
              <a:gd name="connsiteX3" fmla="*/ 2218017 w 2219511"/>
              <a:gd name="connsiteY3" fmla="*/ 4988859 h 5741894"/>
              <a:gd name="connsiteX4" fmla="*/ 17182 w 2219511"/>
              <a:gd name="connsiteY4" fmla="*/ 4760259 h 5741894"/>
              <a:gd name="connsiteX5" fmla="*/ 2150782 w 2219511"/>
              <a:gd name="connsiteY5" fmla="*/ 4491318 h 5741894"/>
              <a:gd name="connsiteX6" fmla="*/ 17182 w 2219511"/>
              <a:gd name="connsiteY6" fmla="*/ 4379259 h 5741894"/>
              <a:gd name="connsiteX7" fmla="*/ 2096994 w 2219511"/>
              <a:gd name="connsiteY7" fmla="*/ 4061012 h 5741894"/>
              <a:gd name="connsiteX8" fmla="*/ 39594 w 2219511"/>
              <a:gd name="connsiteY8" fmla="*/ 3966883 h 5741894"/>
              <a:gd name="connsiteX9" fmla="*/ 2123888 w 2219511"/>
              <a:gd name="connsiteY9" fmla="*/ 3711388 h 5741894"/>
              <a:gd name="connsiteX10" fmla="*/ 17182 w 2219511"/>
              <a:gd name="connsiteY10" fmla="*/ 3541059 h 5741894"/>
              <a:gd name="connsiteX11" fmla="*/ 2164229 w 2219511"/>
              <a:gd name="connsiteY11" fmla="*/ 3294530 h 5741894"/>
              <a:gd name="connsiteX12" fmla="*/ 17182 w 2219511"/>
              <a:gd name="connsiteY12" fmla="*/ 3160059 h 5741894"/>
              <a:gd name="connsiteX13" fmla="*/ 2096994 w 2219511"/>
              <a:gd name="connsiteY13" fmla="*/ 2783541 h 5741894"/>
              <a:gd name="connsiteX14" fmla="*/ 26147 w 2219511"/>
              <a:gd name="connsiteY14" fmla="*/ 2635624 h 5741894"/>
              <a:gd name="connsiteX15" fmla="*/ 2137335 w 2219511"/>
              <a:gd name="connsiteY15" fmla="*/ 2191871 h 5741894"/>
              <a:gd name="connsiteX16" fmla="*/ 17182 w 2219511"/>
              <a:gd name="connsiteY16" fmla="*/ 2169459 h 5741894"/>
              <a:gd name="connsiteX17" fmla="*/ 2096994 w 2219511"/>
              <a:gd name="connsiteY17" fmla="*/ 1855694 h 5741894"/>
              <a:gd name="connsiteX18" fmla="*/ 17182 w 2219511"/>
              <a:gd name="connsiteY18" fmla="*/ 1712259 h 5741894"/>
              <a:gd name="connsiteX19" fmla="*/ 2074582 w 2219511"/>
              <a:gd name="connsiteY19" fmla="*/ 1559859 h 5741894"/>
              <a:gd name="connsiteX20" fmla="*/ 17182 w 2219511"/>
              <a:gd name="connsiteY20" fmla="*/ 1331259 h 5741894"/>
              <a:gd name="connsiteX21" fmla="*/ 2074582 w 2219511"/>
              <a:gd name="connsiteY21" fmla="*/ 1102659 h 5741894"/>
              <a:gd name="connsiteX22" fmla="*/ 17182 w 2219511"/>
              <a:gd name="connsiteY22" fmla="*/ 874059 h 5741894"/>
              <a:gd name="connsiteX23" fmla="*/ 2177676 w 2219511"/>
              <a:gd name="connsiteY23" fmla="*/ 632012 h 5741894"/>
              <a:gd name="connsiteX24" fmla="*/ 17182 w 2219511"/>
              <a:gd name="connsiteY24" fmla="*/ 416859 h 5741894"/>
              <a:gd name="connsiteX25" fmla="*/ 2137335 w 2219511"/>
              <a:gd name="connsiteY25" fmla="*/ 242047 h 5741894"/>
              <a:gd name="connsiteX26" fmla="*/ 12700 w 2219511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68606 w 2213535"/>
              <a:gd name="connsiteY17" fmla="*/ 19408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3218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146300 w 2215029"/>
              <a:gd name="connsiteY15" fmla="*/ 2474259 h 5741894"/>
              <a:gd name="connsiteX16" fmla="*/ 12700 w 2215029"/>
              <a:gd name="connsiteY16" fmla="*/ 2321859 h 5741894"/>
              <a:gd name="connsiteX17" fmla="*/ 2070100 w 2215029"/>
              <a:gd name="connsiteY17" fmla="*/ 20932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1993900 w 2215029"/>
              <a:gd name="connsiteY15" fmla="*/ 2474259 h 5741894"/>
              <a:gd name="connsiteX16" fmla="*/ 12700 w 2215029"/>
              <a:gd name="connsiteY16" fmla="*/ 2321859 h 5741894"/>
              <a:gd name="connsiteX17" fmla="*/ 2070100 w 2215029"/>
              <a:gd name="connsiteY17" fmla="*/ 20932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3218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3218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46300 w 2215029"/>
              <a:gd name="connsiteY25" fmla="*/ 264459 h 5741894"/>
              <a:gd name="connsiteX26" fmla="*/ 8218 w 2215029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1463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37353 w 2217270"/>
              <a:gd name="connsiteY8" fmla="*/ 3966883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068606 w 2213535"/>
              <a:gd name="connsiteY11" fmla="*/ 33124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068606 w 2213535"/>
              <a:gd name="connsiteY9" fmla="*/ 3845859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4074459 h 5741894"/>
              <a:gd name="connsiteX9" fmla="*/ 2068606 w 2213535"/>
              <a:gd name="connsiteY9" fmla="*/ 3845859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70100 w 2215029"/>
              <a:gd name="connsiteY7" fmla="*/ 4303059 h 5741894"/>
              <a:gd name="connsiteX8" fmla="*/ 12700 w 2215029"/>
              <a:gd name="connsiteY8" fmla="*/ 4074459 h 5741894"/>
              <a:gd name="connsiteX9" fmla="*/ 2070100 w 2215029"/>
              <a:gd name="connsiteY9" fmla="*/ 3845859 h 5741894"/>
              <a:gd name="connsiteX10" fmla="*/ 12700 w 2215029"/>
              <a:gd name="connsiteY10" fmla="*/ 3617259 h 5741894"/>
              <a:gd name="connsiteX11" fmla="*/ 2070100 w 2215029"/>
              <a:gd name="connsiteY11" fmla="*/ 3388659 h 5741894"/>
              <a:gd name="connsiteX12" fmla="*/ 12700 w 2215029"/>
              <a:gd name="connsiteY12" fmla="*/ 3160059 h 5741894"/>
              <a:gd name="connsiteX13" fmla="*/ 20701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531659 h 5741894"/>
              <a:gd name="connsiteX7" fmla="*/ 2070100 w 2215029"/>
              <a:gd name="connsiteY7" fmla="*/ 4303059 h 5741894"/>
              <a:gd name="connsiteX8" fmla="*/ 12700 w 2215029"/>
              <a:gd name="connsiteY8" fmla="*/ 4074459 h 5741894"/>
              <a:gd name="connsiteX9" fmla="*/ 2070100 w 2215029"/>
              <a:gd name="connsiteY9" fmla="*/ 3845859 h 5741894"/>
              <a:gd name="connsiteX10" fmla="*/ 12700 w 2215029"/>
              <a:gd name="connsiteY10" fmla="*/ 3617259 h 5741894"/>
              <a:gd name="connsiteX11" fmla="*/ 2070100 w 2215029"/>
              <a:gd name="connsiteY11" fmla="*/ 3388659 h 5741894"/>
              <a:gd name="connsiteX12" fmla="*/ 12700 w 2215029"/>
              <a:gd name="connsiteY12" fmla="*/ 3160059 h 5741894"/>
              <a:gd name="connsiteX13" fmla="*/ 20701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760259 h 5741894"/>
              <a:gd name="connsiteX5" fmla="*/ 2081306 w 2226235"/>
              <a:gd name="connsiteY5" fmla="*/ 46840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7602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081306 w 2226235"/>
              <a:gd name="connsiteY3" fmla="*/ 52174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446059 h 5741894"/>
              <a:gd name="connsiteX3" fmla="*/ 2081306 w 2226235"/>
              <a:gd name="connsiteY3" fmla="*/ 52174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13447 w 2063376"/>
              <a:gd name="connsiteY0" fmla="*/ 5741894 h 5741894"/>
              <a:gd name="connsiteX1" fmla="*/ 2061882 w 2063376"/>
              <a:gd name="connsiteY1" fmla="*/ 5598459 h 5741894"/>
              <a:gd name="connsiteX2" fmla="*/ 4482 w 2063376"/>
              <a:gd name="connsiteY2" fmla="*/ 5446059 h 5741894"/>
              <a:gd name="connsiteX3" fmla="*/ 2061882 w 2063376"/>
              <a:gd name="connsiteY3" fmla="*/ 5217459 h 5741894"/>
              <a:gd name="connsiteX4" fmla="*/ 4482 w 2063376"/>
              <a:gd name="connsiteY4" fmla="*/ 4988859 h 5741894"/>
              <a:gd name="connsiteX5" fmla="*/ 2061882 w 2063376"/>
              <a:gd name="connsiteY5" fmla="*/ 4760259 h 5741894"/>
              <a:gd name="connsiteX6" fmla="*/ 4482 w 2063376"/>
              <a:gd name="connsiteY6" fmla="*/ 4531659 h 5741894"/>
              <a:gd name="connsiteX7" fmla="*/ 2061882 w 2063376"/>
              <a:gd name="connsiteY7" fmla="*/ 4303059 h 5741894"/>
              <a:gd name="connsiteX8" fmla="*/ 4482 w 2063376"/>
              <a:gd name="connsiteY8" fmla="*/ 4074459 h 5741894"/>
              <a:gd name="connsiteX9" fmla="*/ 2061882 w 2063376"/>
              <a:gd name="connsiteY9" fmla="*/ 3845859 h 5741894"/>
              <a:gd name="connsiteX10" fmla="*/ 4482 w 2063376"/>
              <a:gd name="connsiteY10" fmla="*/ 3617259 h 5741894"/>
              <a:gd name="connsiteX11" fmla="*/ 2061882 w 2063376"/>
              <a:gd name="connsiteY11" fmla="*/ 3388659 h 5741894"/>
              <a:gd name="connsiteX12" fmla="*/ 4482 w 2063376"/>
              <a:gd name="connsiteY12" fmla="*/ 3160059 h 5741894"/>
              <a:gd name="connsiteX13" fmla="*/ 2061882 w 2063376"/>
              <a:gd name="connsiteY13" fmla="*/ 2931459 h 5741894"/>
              <a:gd name="connsiteX14" fmla="*/ 4482 w 2063376"/>
              <a:gd name="connsiteY14" fmla="*/ 2702859 h 5741894"/>
              <a:gd name="connsiteX15" fmla="*/ 2061882 w 2063376"/>
              <a:gd name="connsiteY15" fmla="*/ 2474259 h 5741894"/>
              <a:gd name="connsiteX16" fmla="*/ 4482 w 2063376"/>
              <a:gd name="connsiteY16" fmla="*/ 2245659 h 5741894"/>
              <a:gd name="connsiteX17" fmla="*/ 2061882 w 2063376"/>
              <a:gd name="connsiteY17" fmla="*/ 2017059 h 5741894"/>
              <a:gd name="connsiteX18" fmla="*/ 4482 w 2063376"/>
              <a:gd name="connsiteY18" fmla="*/ 1788459 h 5741894"/>
              <a:gd name="connsiteX19" fmla="*/ 2061882 w 2063376"/>
              <a:gd name="connsiteY19" fmla="*/ 1559859 h 5741894"/>
              <a:gd name="connsiteX20" fmla="*/ 4482 w 2063376"/>
              <a:gd name="connsiteY20" fmla="*/ 1331259 h 5741894"/>
              <a:gd name="connsiteX21" fmla="*/ 2061882 w 2063376"/>
              <a:gd name="connsiteY21" fmla="*/ 1102659 h 5741894"/>
              <a:gd name="connsiteX22" fmla="*/ 4482 w 2063376"/>
              <a:gd name="connsiteY22" fmla="*/ 874059 h 5741894"/>
              <a:gd name="connsiteX23" fmla="*/ 2061882 w 2063376"/>
              <a:gd name="connsiteY23" fmla="*/ 645459 h 5741894"/>
              <a:gd name="connsiteX24" fmla="*/ 4482 w 2063376"/>
              <a:gd name="connsiteY24" fmla="*/ 416859 h 5741894"/>
              <a:gd name="connsiteX25" fmla="*/ 2061882 w 2063376"/>
              <a:gd name="connsiteY25" fmla="*/ 188259 h 5741894"/>
              <a:gd name="connsiteX26" fmla="*/ 0 w 2063376"/>
              <a:gd name="connsiteY26" fmla="*/ 0 h 5741894"/>
              <a:gd name="connsiteX0" fmla="*/ 197971 w 2271806"/>
              <a:gd name="connsiteY0" fmla="*/ 5741894 h 5850965"/>
              <a:gd name="connsiteX1" fmla="*/ 341406 w 2271806"/>
              <a:gd name="connsiteY1" fmla="*/ 5827059 h 5850965"/>
              <a:gd name="connsiteX2" fmla="*/ 2246406 w 2271806"/>
              <a:gd name="connsiteY2" fmla="*/ 5598459 h 5850965"/>
              <a:gd name="connsiteX3" fmla="*/ 189006 w 2271806"/>
              <a:gd name="connsiteY3" fmla="*/ 5446059 h 5850965"/>
              <a:gd name="connsiteX4" fmla="*/ 2246406 w 2271806"/>
              <a:gd name="connsiteY4" fmla="*/ 5217459 h 5850965"/>
              <a:gd name="connsiteX5" fmla="*/ 189006 w 2271806"/>
              <a:gd name="connsiteY5" fmla="*/ 4988859 h 5850965"/>
              <a:gd name="connsiteX6" fmla="*/ 2246406 w 2271806"/>
              <a:gd name="connsiteY6" fmla="*/ 4760259 h 5850965"/>
              <a:gd name="connsiteX7" fmla="*/ 189006 w 2271806"/>
              <a:gd name="connsiteY7" fmla="*/ 4531659 h 5850965"/>
              <a:gd name="connsiteX8" fmla="*/ 2246406 w 2271806"/>
              <a:gd name="connsiteY8" fmla="*/ 4303059 h 5850965"/>
              <a:gd name="connsiteX9" fmla="*/ 189006 w 2271806"/>
              <a:gd name="connsiteY9" fmla="*/ 4074459 h 5850965"/>
              <a:gd name="connsiteX10" fmla="*/ 2246406 w 2271806"/>
              <a:gd name="connsiteY10" fmla="*/ 3845859 h 5850965"/>
              <a:gd name="connsiteX11" fmla="*/ 189006 w 2271806"/>
              <a:gd name="connsiteY11" fmla="*/ 3617259 h 5850965"/>
              <a:gd name="connsiteX12" fmla="*/ 2246406 w 2271806"/>
              <a:gd name="connsiteY12" fmla="*/ 3388659 h 5850965"/>
              <a:gd name="connsiteX13" fmla="*/ 189006 w 2271806"/>
              <a:gd name="connsiteY13" fmla="*/ 3160059 h 5850965"/>
              <a:gd name="connsiteX14" fmla="*/ 2246406 w 2271806"/>
              <a:gd name="connsiteY14" fmla="*/ 2931459 h 5850965"/>
              <a:gd name="connsiteX15" fmla="*/ 189006 w 2271806"/>
              <a:gd name="connsiteY15" fmla="*/ 2702859 h 5850965"/>
              <a:gd name="connsiteX16" fmla="*/ 2246406 w 2271806"/>
              <a:gd name="connsiteY16" fmla="*/ 2474259 h 5850965"/>
              <a:gd name="connsiteX17" fmla="*/ 189006 w 2271806"/>
              <a:gd name="connsiteY17" fmla="*/ 2245659 h 5850965"/>
              <a:gd name="connsiteX18" fmla="*/ 2246406 w 2271806"/>
              <a:gd name="connsiteY18" fmla="*/ 2017059 h 5850965"/>
              <a:gd name="connsiteX19" fmla="*/ 189006 w 2271806"/>
              <a:gd name="connsiteY19" fmla="*/ 1788459 h 5850965"/>
              <a:gd name="connsiteX20" fmla="*/ 2246406 w 2271806"/>
              <a:gd name="connsiteY20" fmla="*/ 1559859 h 5850965"/>
              <a:gd name="connsiteX21" fmla="*/ 189006 w 2271806"/>
              <a:gd name="connsiteY21" fmla="*/ 1331259 h 5850965"/>
              <a:gd name="connsiteX22" fmla="*/ 2246406 w 2271806"/>
              <a:gd name="connsiteY22" fmla="*/ 1102659 h 5850965"/>
              <a:gd name="connsiteX23" fmla="*/ 189006 w 2271806"/>
              <a:gd name="connsiteY23" fmla="*/ 874059 h 5850965"/>
              <a:gd name="connsiteX24" fmla="*/ 2246406 w 2271806"/>
              <a:gd name="connsiteY24" fmla="*/ 645459 h 5850965"/>
              <a:gd name="connsiteX25" fmla="*/ 189006 w 2271806"/>
              <a:gd name="connsiteY25" fmla="*/ 416859 h 5850965"/>
              <a:gd name="connsiteX26" fmla="*/ 2246406 w 2271806"/>
              <a:gd name="connsiteY26" fmla="*/ 188259 h 5850965"/>
              <a:gd name="connsiteX27" fmla="*/ 184524 w 2271806"/>
              <a:gd name="connsiteY27" fmla="*/ 0 h 5850965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80682 w 2138082"/>
              <a:gd name="connsiteY0" fmla="*/ 5750859 h 5852459"/>
              <a:gd name="connsiteX1" fmla="*/ 461682 w 2138082"/>
              <a:gd name="connsiteY1" fmla="*/ 5827059 h 5852459"/>
              <a:gd name="connsiteX2" fmla="*/ 2061882 w 2138082"/>
              <a:gd name="connsiteY2" fmla="*/ 5598459 h 5852459"/>
              <a:gd name="connsiteX3" fmla="*/ 4482 w 2138082"/>
              <a:gd name="connsiteY3" fmla="*/ 5446059 h 5852459"/>
              <a:gd name="connsiteX4" fmla="*/ 2061882 w 2138082"/>
              <a:gd name="connsiteY4" fmla="*/ 5217459 h 5852459"/>
              <a:gd name="connsiteX5" fmla="*/ 4482 w 2138082"/>
              <a:gd name="connsiteY5" fmla="*/ 4988859 h 5852459"/>
              <a:gd name="connsiteX6" fmla="*/ 2061882 w 2138082"/>
              <a:gd name="connsiteY6" fmla="*/ 4760259 h 5852459"/>
              <a:gd name="connsiteX7" fmla="*/ 4482 w 2138082"/>
              <a:gd name="connsiteY7" fmla="*/ 4531659 h 5852459"/>
              <a:gd name="connsiteX8" fmla="*/ 2061882 w 2138082"/>
              <a:gd name="connsiteY8" fmla="*/ 4303059 h 5852459"/>
              <a:gd name="connsiteX9" fmla="*/ 4482 w 2138082"/>
              <a:gd name="connsiteY9" fmla="*/ 4074459 h 5852459"/>
              <a:gd name="connsiteX10" fmla="*/ 2061882 w 2138082"/>
              <a:gd name="connsiteY10" fmla="*/ 3845859 h 5852459"/>
              <a:gd name="connsiteX11" fmla="*/ 4482 w 2138082"/>
              <a:gd name="connsiteY11" fmla="*/ 3617259 h 5852459"/>
              <a:gd name="connsiteX12" fmla="*/ 2061882 w 2138082"/>
              <a:gd name="connsiteY12" fmla="*/ 3388659 h 5852459"/>
              <a:gd name="connsiteX13" fmla="*/ 4482 w 2138082"/>
              <a:gd name="connsiteY13" fmla="*/ 3160059 h 5852459"/>
              <a:gd name="connsiteX14" fmla="*/ 2061882 w 2138082"/>
              <a:gd name="connsiteY14" fmla="*/ 2931459 h 5852459"/>
              <a:gd name="connsiteX15" fmla="*/ 4482 w 2138082"/>
              <a:gd name="connsiteY15" fmla="*/ 2702859 h 5852459"/>
              <a:gd name="connsiteX16" fmla="*/ 2061882 w 2138082"/>
              <a:gd name="connsiteY16" fmla="*/ 2474259 h 5852459"/>
              <a:gd name="connsiteX17" fmla="*/ 4482 w 2138082"/>
              <a:gd name="connsiteY17" fmla="*/ 2245659 h 5852459"/>
              <a:gd name="connsiteX18" fmla="*/ 2061882 w 2138082"/>
              <a:gd name="connsiteY18" fmla="*/ 2017059 h 5852459"/>
              <a:gd name="connsiteX19" fmla="*/ 4482 w 2138082"/>
              <a:gd name="connsiteY19" fmla="*/ 1788459 h 5852459"/>
              <a:gd name="connsiteX20" fmla="*/ 2061882 w 2138082"/>
              <a:gd name="connsiteY20" fmla="*/ 1559859 h 5852459"/>
              <a:gd name="connsiteX21" fmla="*/ 4482 w 2138082"/>
              <a:gd name="connsiteY21" fmla="*/ 1331259 h 5852459"/>
              <a:gd name="connsiteX22" fmla="*/ 2061882 w 2138082"/>
              <a:gd name="connsiteY22" fmla="*/ 1102659 h 5852459"/>
              <a:gd name="connsiteX23" fmla="*/ 4482 w 2138082"/>
              <a:gd name="connsiteY23" fmla="*/ 874059 h 5852459"/>
              <a:gd name="connsiteX24" fmla="*/ 2061882 w 2138082"/>
              <a:gd name="connsiteY24" fmla="*/ 645459 h 5852459"/>
              <a:gd name="connsiteX25" fmla="*/ 4482 w 2138082"/>
              <a:gd name="connsiteY25" fmla="*/ 416859 h 5852459"/>
              <a:gd name="connsiteX26" fmla="*/ 2061882 w 2138082"/>
              <a:gd name="connsiteY26" fmla="*/ 188259 h 5852459"/>
              <a:gd name="connsiteX27" fmla="*/ 0 w 2138082"/>
              <a:gd name="connsiteY27" fmla="*/ 0 h 5852459"/>
              <a:gd name="connsiteX0" fmla="*/ 80682 w 2138082"/>
              <a:gd name="connsiteY0" fmla="*/ 5750859 h 5776259"/>
              <a:gd name="connsiteX1" fmla="*/ 461682 w 2138082"/>
              <a:gd name="connsiteY1" fmla="*/ 5750859 h 5776259"/>
              <a:gd name="connsiteX2" fmla="*/ 2061882 w 2138082"/>
              <a:gd name="connsiteY2" fmla="*/ 5598459 h 5776259"/>
              <a:gd name="connsiteX3" fmla="*/ 4482 w 2138082"/>
              <a:gd name="connsiteY3" fmla="*/ 5446059 h 5776259"/>
              <a:gd name="connsiteX4" fmla="*/ 2061882 w 2138082"/>
              <a:gd name="connsiteY4" fmla="*/ 5217459 h 5776259"/>
              <a:gd name="connsiteX5" fmla="*/ 4482 w 2138082"/>
              <a:gd name="connsiteY5" fmla="*/ 4988859 h 5776259"/>
              <a:gd name="connsiteX6" fmla="*/ 2061882 w 2138082"/>
              <a:gd name="connsiteY6" fmla="*/ 4760259 h 5776259"/>
              <a:gd name="connsiteX7" fmla="*/ 4482 w 2138082"/>
              <a:gd name="connsiteY7" fmla="*/ 4531659 h 5776259"/>
              <a:gd name="connsiteX8" fmla="*/ 2061882 w 2138082"/>
              <a:gd name="connsiteY8" fmla="*/ 4303059 h 5776259"/>
              <a:gd name="connsiteX9" fmla="*/ 4482 w 2138082"/>
              <a:gd name="connsiteY9" fmla="*/ 4074459 h 5776259"/>
              <a:gd name="connsiteX10" fmla="*/ 2061882 w 2138082"/>
              <a:gd name="connsiteY10" fmla="*/ 3845859 h 5776259"/>
              <a:gd name="connsiteX11" fmla="*/ 4482 w 2138082"/>
              <a:gd name="connsiteY11" fmla="*/ 3617259 h 5776259"/>
              <a:gd name="connsiteX12" fmla="*/ 2061882 w 2138082"/>
              <a:gd name="connsiteY12" fmla="*/ 3388659 h 5776259"/>
              <a:gd name="connsiteX13" fmla="*/ 4482 w 2138082"/>
              <a:gd name="connsiteY13" fmla="*/ 3160059 h 5776259"/>
              <a:gd name="connsiteX14" fmla="*/ 2061882 w 2138082"/>
              <a:gd name="connsiteY14" fmla="*/ 2931459 h 5776259"/>
              <a:gd name="connsiteX15" fmla="*/ 4482 w 2138082"/>
              <a:gd name="connsiteY15" fmla="*/ 2702859 h 5776259"/>
              <a:gd name="connsiteX16" fmla="*/ 2061882 w 2138082"/>
              <a:gd name="connsiteY16" fmla="*/ 2474259 h 5776259"/>
              <a:gd name="connsiteX17" fmla="*/ 4482 w 2138082"/>
              <a:gd name="connsiteY17" fmla="*/ 2245659 h 5776259"/>
              <a:gd name="connsiteX18" fmla="*/ 2061882 w 2138082"/>
              <a:gd name="connsiteY18" fmla="*/ 2017059 h 5776259"/>
              <a:gd name="connsiteX19" fmla="*/ 4482 w 2138082"/>
              <a:gd name="connsiteY19" fmla="*/ 1788459 h 5776259"/>
              <a:gd name="connsiteX20" fmla="*/ 2061882 w 2138082"/>
              <a:gd name="connsiteY20" fmla="*/ 1559859 h 5776259"/>
              <a:gd name="connsiteX21" fmla="*/ 4482 w 2138082"/>
              <a:gd name="connsiteY21" fmla="*/ 1331259 h 5776259"/>
              <a:gd name="connsiteX22" fmla="*/ 2061882 w 2138082"/>
              <a:gd name="connsiteY22" fmla="*/ 1102659 h 5776259"/>
              <a:gd name="connsiteX23" fmla="*/ 4482 w 2138082"/>
              <a:gd name="connsiteY23" fmla="*/ 874059 h 5776259"/>
              <a:gd name="connsiteX24" fmla="*/ 2061882 w 2138082"/>
              <a:gd name="connsiteY24" fmla="*/ 645459 h 5776259"/>
              <a:gd name="connsiteX25" fmla="*/ 4482 w 2138082"/>
              <a:gd name="connsiteY25" fmla="*/ 416859 h 5776259"/>
              <a:gd name="connsiteX26" fmla="*/ 2061882 w 2138082"/>
              <a:gd name="connsiteY26" fmla="*/ 188259 h 5776259"/>
              <a:gd name="connsiteX27" fmla="*/ 0 w 2138082"/>
              <a:gd name="connsiteY27" fmla="*/ 0 h 5776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138082" h="5776259">
                <a:moveTo>
                  <a:pt x="80682" y="5750859"/>
                </a:moveTo>
                <a:cubicBezTo>
                  <a:pt x="80775" y="5750766"/>
                  <a:pt x="131482" y="5776259"/>
                  <a:pt x="461682" y="5750859"/>
                </a:cubicBezTo>
                <a:cubicBezTo>
                  <a:pt x="791882" y="5725459"/>
                  <a:pt x="2138082" y="5649259"/>
                  <a:pt x="2061882" y="5598459"/>
                </a:cubicBezTo>
                <a:cubicBezTo>
                  <a:pt x="1985682" y="5547659"/>
                  <a:pt x="4482" y="5509559"/>
                  <a:pt x="4482" y="5446059"/>
                </a:cubicBezTo>
                <a:cubicBezTo>
                  <a:pt x="4482" y="5382559"/>
                  <a:pt x="2061882" y="5293659"/>
                  <a:pt x="2061882" y="5217459"/>
                </a:cubicBezTo>
                <a:cubicBezTo>
                  <a:pt x="2061882" y="5141259"/>
                  <a:pt x="4482" y="5065059"/>
                  <a:pt x="4482" y="4988859"/>
                </a:cubicBezTo>
                <a:cubicBezTo>
                  <a:pt x="4482" y="4912659"/>
                  <a:pt x="2061882" y="4836459"/>
                  <a:pt x="2061882" y="4760259"/>
                </a:cubicBezTo>
                <a:cubicBezTo>
                  <a:pt x="2061882" y="4684059"/>
                  <a:pt x="4482" y="4607859"/>
                  <a:pt x="4482" y="4531659"/>
                </a:cubicBezTo>
                <a:cubicBezTo>
                  <a:pt x="4482" y="4455459"/>
                  <a:pt x="2061882" y="4379259"/>
                  <a:pt x="2061882" y="4303059"/>
                </a:cubicBezTo>
                <a:cubicBezTo>
                  <a:pt x="2061882" y="4226859"/>
                  <a:pt x="4482" y="4150659"/>
                  <a:pt x="4482" y="4074459"/>
                </a:cubicBezTo>
                <a:cubicBezTo>
                  <a:pt x="4482" y="3998259"/>
                  <a:pt x="2061882" y="3922059"/>
                  <a:pt x="2061882" y="3845859"/>
                </a:cubicBezTo>
                <a:cubicBezTo>
                  <a:pt x="2061882" y="3769659"/>
                  <a:pt x="4482" y="3693459"/>
                  <a:pt x="4482" y="3617259"/>
                </a:cubicBezTo>
                <a:cubicBezTo>
                  <a:pt x="4482" y="3541059"/>
                  <a:pt x="2061882" y="3464859"/>
                  <a:pt x="2061882" y="3388659"/>
                </a:cubicBezTo>
                <a:cubicBezTo>
                  <a:pt x="2061882" y="3312459"/>
                  <a:pt x="4482" y="3236259"/>
                  <a:pt x="4482" y="3160059"/>
                </a:cubicBezTo>
                <a:cubicBezTo>
                  <a:pt x="4482" y="3083859"/>
                  <a:pt x="2061882" y="3007659"/>
                  <a:pt x="2061882" y="2931459"/>
                </a:cubicBezTo>
                <a:cubicBezTo>
                  <a:pt x="2061882" y="2855259"/>
                  <a:pt x="4482" y="2779059"/>
                  <a:pt x="4482" y="2702859"/>
                </a:cubicBezTo>
                <a:cubicBezTo>
                  <a:pt x="4482" y="2626659"/>
                  <a:pt x="2061882" y="2550459"/>
                  <a:pt x="2061882" y="2474259"/>
                </a:cubicBezTo>
                <a:cubicBezTo>
                  <a:pt x="2061882" y="2398059"/>
                  <a:pt x="4482" y="2321859"/>
                  <a:pt x="4482" y="2245659"/>
                </a:cubicBezTo>
                <a:cubicBezTo>
                  <a:pt x="4482" y="2169459"/>
                  <a:pt x="2061882" y="2093259"/>
                  <a:pt x="2061882" y="2017059"/>
                </a:cubicBezTo>
                <a:cubicBezTo>
                  <a:pt x="2061882" y="1940859"/>
                  <a:pt x="4482" y="1864659"/>
                  <a:pt x="4482" y="1788459"/>
                </a:cubicBezTo>
                <a:cubicBezTo>
                  <a:pt x="4482" y="1712259"/>
                  <a:pt x="2061882" y="1636059"/>
                  <a:pt x="2061882" y="1559859"/>
                </a:cubicBezTo>
                <a:cubicBezTo>
                  <a:pt x="2061882" y="1483659"/>
                  <a:pt x="4482" y="1407459"/>
                  <a:pt x="4482" y="1331259"/>
                </a:cubicBezTo>
                <a:cubicBezTo>
                  <a:pt x="4482" y="1255059"/>
                  <a:pt x="2061882" y="1178859"/>
                  <a:pt x="2061882" y="1102659"/>
                </a:cubicBezTo>
                <a:cubicBezTo>
                  <a:pt x="2061882" y="1026459"/>
                  <a:pt x="4482" y="950259"/>
                  <a:pt x="4482" y="874059"/>
                </a:cubicBezTo>
                <a:cubicBezTo>
                  <a:pt x="4482" y="797859"/>
                  <a:pt x="2061882" y="721659"/>
                  <a:pt x="2061882" y="645459"/>
                </a:cubicBezTo>
                <a:cubicBezTo>
                  <a:pt x="2061882" y="569259"/>
                  <a:pt x="4482" y="493059"/>
                  <a:pt x="4482" y="416859"/>
                </a:cubicBezTo>
                <a:cubicBezTo>
                  <a:pt x="4482" y="340659"/>
                  <a:pt x="2062629" y="257735"/>
                  <a:pt x="2061882" y="188259"/>
                </a:cubicBezTo>
                <a:cubicBezTo>
                  <a:pt x="2061135" y="118783"/>
                  <a:pt x="1062317" y="79562"/>
                  <a:pt x="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6477000" y="2057400"/>
            <a:ext cx="2362200" cy="609600"/>
          </a:xfrm>
          <a:custGeom>
            <a:avLst/>
            <a:gdLst>
              <a:gd name="connsiteX0" fmla="*/ 0 w 3048000"/>
              <a:gd name="connsiteY0" fmla="*/ 87086 h 449943"/>
              <a:gd name="connsiteX1" fmla="*/ 493486 w 3048000"/>
              <a:gd name="connsiteY1" fmla="*/ 449943 h 449943"/>
              <a:gd name="connsiteX2" fmla="*/ 2481943 w 3048000"/>
              <a:gd name="connsiteY2" fmla="*/ 449943 h 449943"/>
              <a:gd name="connsiteX3" fmla="*/ 3048000 w 3048000"/>
              <a:gd name="connsiteY3" fmla="*/ 0 h 449943"/>
              <a:gd name="connsiteX4" fmla="*/ 0 w 3048000"/>
              <a:gd name="connsiteY4" fmla="*/ 87086 h 449943"/>
              <a:gd name="connsiteX0" fmla="*/ 0 w 3062514"/>
              <a:gd name="connsiteY0" fmla="*/ 7257 h 449943"/>
              <a:gd name="connsiteX1" fmla="*/ 508000 w 3062514"/>
              <a:gd name="connsiteY1" fmla="*/ 449943 h 449943"/>
              <a:gd name="connsiteX2" fmla="*/ 2496457 w 3062514"/>
              <a:gd name="connsiteY2" fmla="*/ 449943 h 449943"/>
              <a:gd name="connsiteX3" fmla="*/ 3062514 w 3062514"/>
              <a:gd name="connsiteY3" fmla="*/ 0 h 449943"/>
              <a:gd name="connsiteX4" fmla="*/ 0 w 3062514"/>
              <a:gd name="connsiteY4" fmla="*/ 7257 h 449943"/>
              <a:gd name="connsiteX0" fmla="*/ 0 w 3352800"/>
              <a:gd name="connsiteY0" fmla="*/ 0 h 442686"/>
              <a:gd name="connsiteX1" fmla="*/ 508000 w 3352800"/>
              <a:gd name="connsiteY1" fmla="*/ 442686 h 442686"/>
              <a:gd name="connsiteX2" fmla="*/ 2496457 w 3352800"/>
              <a:gd name="connsiteY2" fmla="*/ 442686 h 442686"/>
              <a:gd name="connsiteX3" fmla="*/ 3352800 w 3352800"/>
              <a:gd name="connsiteY3" fmla="*/ 0 h 442686"/>
              <a:gd name="connsiteX4" fmla="*/ 0 w 3352800"/>
              <a:gd name="connsiteY4" fmla="*/ 0 h 442686"/>
              <a:gd name="connsiteX0" fmla="*/ 0 w 3048000"/>
              <a:gd name="connsiteY0" fmla="*/ 1 h 442687"/>
              <a:gd name="connsiteX1" fmla="*/ 508000 w 3048000"/>
              <a:gd name="connsiteY1" fmla="*/ 442687 h 442687"/>
              <a:gd name="connsiteX2" fmla="*/ 2496457 w 3048000"/>
              <a:gd name="connsiteY2" fmla="*/ 442687 h 442687"/>
              <a:gd name="connsiteX3" fmla="*/ 3048000 w 3048000"/>
              <a:gd name="connsiteY3" fmla="*/ 0 h 442687"/>
              <a:gd name="connsiteX4" fmla="*/ 0 w 3048000"/>
              <a:gd name="connsiteY4" fmla="*/ 1 h 442687"/>
              <a:gd name="connsiteX0" fmla="*/ 0 w 2971800"/>
              <a:gd name="connsiteY0" fmla="*/ 1 h 442687"/>
              <a:gd name="connsiteX1" fmla="*/ 431800 w 2971800"/>
              <a:gd name="connsiteY1" fmla="*/ 442687 h 442687"/>
              <a:gd name="connsiteX2" fmla="*/ 2420257 w 2971800"/>
              <a:gd name="connsiteY2" fmla="*/ 442687 h 442687"/>
              <a:gd name="connsiteX3" fmla="*/ 2971800 w 2971800"/>
              <a:gd name="connsiteY3" fmla="*/ 0 h 442687"/>
              <a:gd name="connsiteX4" fmla="*/ 0 w 2971800"/>
              <a:gd name="connsiteY4" fmla="*/ 1 h 442687"/>
              <a:gd name="connsiteX0" fmla="*/ 0 w 2971800"/>
              <a:gd name="connsiteY0" fmla="*/ 1 h 457201"/>
              <a:gd name="connsiteX1" fmla="*/ 5334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76199 h 533400"/>
              <a:gd name="connsiteX4" fmla="*/ 0 w 2971800"/>
              <a:gd name="connsiteY4" fmla="*/ 0 h 533400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7620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0 h 533400"/>
              <a:gd name="connsiteX4" fmla="*/ 0 w 2971800"/>
              <a:gd name="connsiteY4" fmla="*/ 76200 h 5334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62200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383458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1800" h="457200">
                <a:moveTo>
                  <a:pt x="0" y="0"/>
                </a:moveTo>
                <a:lnTo>
                  <a:pt x="383458" y="457200"/>
                </a:lnTo>
                <a:lnTo>
                  <a:pt x="2588342" y="457200"/>
                </a:lnTo>
                <a:lnTo>
                  <a:pt x="29718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factorial()</a:t>
            </a:r>
          </a:p>
          <a:p>
            <a:pPr algn="ctr"/>
            <a:r>
              <a:rPr lang="en-US" dirty="0" smtClean="0"/>
              <a:t>N=5, Line=5</a:t>
            </a:r>
            <a:endParaRPr lang="en-US" dirty="0"/>
          </a:p>
        </p:txBody>
      </p:sp>
      <p:sp>
        <p:nvSpPr>
          <p:cNvPr id="17" name="Freeform 16"/>
          <p:cNvSpPr/>
          <p:nvPr/>
        </p:nvSpPr>
        <p:spPr>
          <a:xfrm>
            <a:off x="6477000" y="1447800"/>
            <a:ext cx="2362200" cy="609600"/>
          </a:xfrm>
          <a:custGeom>
            <a:avLst/>
            <a:gdLst>
              <a:gd name="connsiteX0" fmla="*/ 0 w 3048000"/>
              <a:gd name="connsiteY0" fmla="*/ 87086 h 449943"/>
              <a:gd name="connsiteX1" fmla="*/ 493486 w 3048000"/>
              <a:gd name="connsiteY1" fmla="*/ 449943 h 449943"/>
              <a:gd name="connsiteX2" fmla="*/ 2481943 w 3048000"/>
              <a:gd name="connsiteY2" fmla="*/ 449943 h 449943"/>
              <a:gd name="connsiteX3" fmla="*/ 3048000 w 3048000"/>
              <a:gd name="connsiteY3" fmla="*/ 0 h 449943"/>
              <a:gd name="connsiteX4" fmla="*/ 0 w 3048000"/>
              <a:gd name="connsiteY4" fmla="*/ 87086 h 449943"/>
              <a:gd name="connsiteX0" fmla="*/ 0 w 3062514"/>
              <a:gd name="connsiteY0" fmla="*/ 7257 h 449943"/>
              <a:gd name="connsiteX1" fmla="*/ 508000 w 3062514"/>
              <a:gd name="connsiteY1" fmla="*/ 449943 h 449943"/>
              <a:gd name="connsiteX2" fmla="*/ 2496457 w 3062514"/>
              <a:gd name="connsiteY2" fmla="*/ 449943 h 449943"/>
              <a:gd name="connsiteX3" fmla="*/ 3062514 w 3062514"/>
              <a:gd name="connsiteY3" fmla="*/ 0 h 449943"/>
              <a:gd name="connsiteX4" fmla="*/ 0 w 3062514"/>
              <a:gd name="connsiteY4" fmla="*/ 7257 h 449943"/>
              <a:gd name="connsiteX0" fmla="*/ 0 w 3352800"/>
              <a:gd name="connsiteY0" fmla="*/ 0 h 442686"/>
              <a:gd name="connsiteX1" fmla="*/ 508000 w 3352800"/>
              <a:gd name="connsiteY1" fmla="*/ 442686 h 442686"/>
              <a:gd name="connsiteX2" fmla="*/ 2496457 w 3352800"/>
              <a:gd name="connsiteY2" fmla="*/ 442686 h 442686"/>
              <a:gd name="connsiteX3" fmla="*/ 3352800 w 3352800"/>
              <a:gd name="connsiteY3" fmla="*/ 0 h 442686"/>
              <a:gd name="connsiteX4" fmla="*/ 0 w 3352800"/>
              <a:gd name="connsiteY4" fmla="*/ 0 h 442686"/>
              <a:gd name="connsiteX0" fmla="*/ 0 w 3048000"/>
              <a:gd name="connsiteY0" fmla="*/ 1 h 442687"/>
              <a:gd name="connsiteX1" fmla="*/ 508000 w 3048000"/>
              <a:gd name="connsiteY1" fmla="*/ 442687 h 442687"/>
              <a:gd name="connsiteX2" fmla="*/ 2496457 w 3048000"/>
              <a:gd name="connsiteY2" fmla="*/ 442687 h 442687"/>
              <a:gd name="connsiteX3" fmla="*/ 3048000 w 3048000"/>
              <a:gd name="connsiteY3" fmla="*/ 0 h 442687"/>
              <a:gd name="connsiteX4" fmla="*/ 0 w 3048000"/>
              <a:gd name="connsiteY4" fmla="*/ 1 h 442687"/>
              <a:gd name="connsiteX0" fmla="*/ 0 w 2971800"/>
              <a:gd name="connsiteY0" fmla="*/ 1 h 442687"/>
              <a:gd name="connsiteX1" fmla="*/ 431800 w 2971800"/>
              <a:gd name="connsiteY1" fmla="*/ 442687 h 442687"/>
              <a:gd name="connsiteX2" fmla="*/ 2420257 w 2971800"/>
              <a:gd name="connsiteY2" fmla="*/ 442687 h 442687"/>
              <a:gd name="connsiteX3" fmla="*/ 2971800 w 2971800"/>
              <a:gd name="connsiteY3" fmla="*/ 0 h 442687"/>
              <a:gd name="connsiteX4" fmla="*/ 0 w 2971800"/>
              <a:gd name="connsiteY4" fmla="*/ 1 h 442687"/>
              <a:gd name="connsiteX0" fmla="*/ 0 w 2971800"/>
              <a:gd name="connsiteY0" fmla="*/ 1 h 457201"/>
              <a:gd name="connsiteX1" fmla="*/ 5334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76199 h 533400"/>
              <a:gd name="connsiteX4" fmla="*/ 0 w 2971800"/>
              <a:gd name="connsiteY4" fmla="*/ 0 h 533400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7620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0 h 533400"/>
              <a:gd name="connsiteX4" fmla="*/ 0 w 2971800"/>
              <a:gd name="connsiteY4" fmla="*/ 76200 h 5334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62200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383458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1800" h="457200">
                <a:moveTo>
                  <a:pt x="0" y="0"/>
                </a:moveTo>
                <a:lnTo>
                  <a:pt x="383458" y="457200"/>
                </a:lnTo>
                <a:lnTo>
                  <a:pt x="2588342" y="457200"/>
                </a:lnTo>
                <a:lnTo>
                  <a:pt x="29718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factorial()</a:t>
            </a:r>
          </a:p>
          <a:p>
            <a:pPr algn="ctr"/>
            <a:r>
              <a:rPr lang="en-US" dirty="0" smtClean="0"/>
              <a:t>N=4, Line=5</a:t>
            </a:r>
            <a:endParaRPr lang="en-US" dirty="0"/>
          </a:p>
        </p:txBody>
      </p:sp>
      <p:sp>
        <p:nvSpPr>
          <p:cNvPr id="18" name="Freeform 17"/>
          <p:cNvSpPr/>
          <p:nvPr/>
        </p:nvSpPr>
        <p:spPr>
          <a:xfrm>
            <a:off x="6477000" y="838200"/>
            <a:ext cx="2362200" cy="609600"/>
          </a:xfrm>
          <a:custGeom>
            <a:avLst/>
            <a:gdLst>
              <a:gd name="connsiteX0" fmla="*/ 0 w 3048000"/>
              <a:gd name="connsiteY0" fmla="*/ 87086 h 449943"/>
              <a:gd name="connsiteX1" fmla="*/ 493486 w 3048000"/>
              <a:gd name="connsiteY1" fmla="*/ 449943 h 449943"/>
              <a:gd name="connsiteX2" fmla="*/ 2481943 w 3048000"/>
              <a:gd name="connsiteY2" fmla="*/ 449943 h 449943"/>
              <a:gd name="connsiteX3" fmla="*/ 3048000 w 3048000"/>
              <a:gd name="connsiteY3" fmla="*/ 0 h 449943"/>
              <a:gd name="connsiteX4" fmla="*/ 0 w 3048000"/>
              <a:gd name="connsiteY4" fmla="*/ 87086 h 449943"/>
              <a:gd name="connsiteX0" fmla="*/ 0 w 3062514"/>
              <a:gd name="connsiteY0" fmla="*/ 7257 h 449943"/>
              <a:gd name="connsiteX1" fmla="*/ 508000 w 3062514"/>
              <a:gd name="connsiteY1" fmla="*/ 449943 h 449943"/>
              <a:gd name="connsiteX2" fmla="*/ 2496457 w 3062514"/>
              <a:gd name="connsiteY2" fmla="*/ 449943 h 449943"/>
              <a:gd name="connsiteX3" fmla="*/ 3062514 w 3062514"/>
              <a:gd name="connsiteY3" fmla="*/ 0 h 449943"/>
              <a:gd name="connsiteX4" fmla="*/ 0 w 3062514"/>
              <a:gd name="connsiteY4" fmla="*/ 7257 h 449943"/>
              <a:gd name="connsiteX0" fmla="*/ 0 w 3352800"/>
              <a:gd name="connsiteY0" fmla="*/ 0 h 442686"/>
              <a:gd name="connsiteX1" fmla="*/ 508000 w 3352800"/>
              <a:gd name="connsiteY1" fmla="*/ 442686 h 442686"/>
              <a:gd name="connsiteX2" fmla="*/ 2496457 w 3352800"/>
              <a:gd name="connsiteY2" fmla="*/ 442686 h 442686"/>
              <a:gd name="connsiteX3" fmla="*/ 3352800 w 3352800"/>
              <a:gd name="connsiteY3" fmla="*/ 0 h 442686"/>
              <a:gd name="connsiteX4" fmla="*/ 0 w 3352800"/>
              <a:gd name="connsiteY4" fmla="*/ 0 h 442686"/>
              <a:gd name="connsiteX0" fmla="*/ 0 w 3048000"/>
              <a:gd name="connsiteY0" fmla="*/ 1 h 442687"/>
              <a:gd name="connsiteX1" fmla="*/ 508000 w 3048000"/>
              <a:gd name="connsiteY1" fmla="*/ 442687 h 442687"/>
              <a:gd name="connsiteX2" fmla="*/ 2496457 w 3048000"/>
              <a:gd name="connsiteY2" fmla="*/ 442687 h 442687"/>
              <a:gd name="connsiteX3" fmla="*/ 3048000 w 3048000"/>
              <a:gd name="connsiteY3" fmla="*/ 0 h 442687"/>
              <a:gd name="connsiteX4" fmla="*/ 0 w 3048000"/>
              <a:gd name="connsiteY4" fmla="*/ 1 h 442687"/>
              <a:gd name="connsiteX0" fmla="*/ 0 w 2971800"/>
              <a:gd name="connsiteY0" fmla="*/ 1 h 442687"/>
              <a:gd name="connsiteX1" fmla="*/ 431800 w 2971800"/>
              <a:gd name="connsiteY1" fmla="*/ 442687 h 442687"/>
              <a:gd name="connsiteX2" fmla="*/ 2420257 w 2971800"/>
              <a:gd name="connsiteY2" fmla="*/ 442687 h 442687"/>
              <a:gd name="connsiteX3" fmla="*/ 2971800 w 2971800"/>
              <a:gd name="connsiteY3" fmla="*/ 0 h 442687"/>
              <a:gd name="connsiteX4" fmla="*/ 0 w 2971800"/>
              <a:gd name="connsiteY4" fmla="*/ 1 h 442687"/>
              <a:gd name="connsiteX0" fmla="*/ 0 w 2971800"/>
              <a:gd name="connsiteY0" fmla="*/ 1 h 457201"/>
              <a:gd name="connsiteX1" fmla="*/ 5334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76199 h 533400"/>
              <a:gd name="connsiteX4" fmla="*/ 0 w 2971800"/>
              <a:gd name="connsiteY4" fmla="*/ 0 h 533400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7620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0 h 533400"/>
              <a:gd name="connsiteX4" fmla="*/ 0 w 2971800"/>
              <a:gd name="connsiteY4" fmla="*/ 76200 h 5334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62200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383458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1800" h="457200">
                <a:moveTo>
                  <a:pt x="0" y="0"/>
                </a:moveTo>
                <a:lnTo>
                  <a:pt x="383458" y="457200"/>
                </a:lnTo>
                <a:lnTo>
                  <a:pt x="2588342" y="457200"/>
                </a:lnTo>
                <a:lnTo>
                  <a:pt x="29718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factorial()</a:t>
            </a:r>
          </a:p>
          <a:p>
            <a:pPr algn="ctr"/>
            <a:r>
              <a:rPr lang="en-US" dirty="0" smtClean="0"/>
              <a:t>N=3, Line=5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124200" y="533400"/>
            <a:ext cx="2971800" cy="3048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342900" indent="-342900">
              <a:buFont typeface="+mj-lt"/>
              <a:buAutoNum type="arabicPeriod"/>
            </a:pP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factorial(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N=3)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if (N == 1)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return 1;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} else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F = N * 2;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return F;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1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Folded Corner 5"/>
          <p:cNvSpPr/>
          <p:nvPr/>
        </p:nvSpPr>
        <p:spPr>
          <a:xfrm>
            <a:off x="152400" y="533400"/>
            <a:ext cx="2667000" cy="3048000"/>
          </a:xfrm>
          <a:prstGeom prst="foldedCorner">
            <a:avLst>
              <a:gd name="adj" fmla="val 9163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04800" y="685800"/>
            <a:ext cx="2362200" cy="861774"/>
          </a:xfrm>
          <a:prstGeom prst="rect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void setup()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A = 10;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B = factorial(5);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( B 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1752600"/>
            <a:ext cx="2286000" cy="1477328"/>
          </a:xfrm>
          <a:prstGeom prst="rect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factorial(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if (N == 1)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return 1;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} else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F = N *       	factorial(N-1);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return F;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Trapezoid 7"/>
          <p:cNvSpPr/>
          <p:nvPr/>
        </p:nvSpPr>
        <p:spPr>
          <a:xfrm>
            <a:off x="6324600" y="533400"/>
            <a:ext cx="2667000" cy="6019800"/>
          </a:xfrm>
          <a:prstGeom prst="trapezoid">
            <a:avLst>
              <a:gd name="adj" fmla="val 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934200" y="152400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Call Stack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487912" y="152400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Executing Function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43151" y="152400"/>
            <a:ext cx="1774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Compiled Code</a:t>
            </a:r>
            <a:endParaRPr lang="en-US" dirty="0"/>
          </a:p>
        </p:txBody>
      </p:sp>
      <p:sp>
        <p:nvSpPr>
          <p:cNvPr id="13" name="Right Arrow 12"/>
          <p:cNvSpPr/>
          <p:nvPr/>
        </p:nvSpPr>
        <p:spPr>
          <a:xfrm>
            <a:off x="3276600" y="1524000"/>
            <a:ext cx="304800" cy="228600"/>
          </a:xfrm>
          <a:prstGeom prst="rightArrow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477000" y="2057400"/>
            <a:ext cx="2362200" cy="609600"/>
          </a:xfrm>
          <a:custGeom>
            <a:avLst/>
            <a:gdLst>
              <a:gd name="connsiteX0" fmla="*/ 0 w 3048000"/>
              <a:gd name="connsiteY0" fmla="*/ 87086 h 449943"/>
              <a:gd name="connsiteX1" fmla="*/ 493486 w 3048000"/>
              <a:gd name="connsiteY1" fmla="*/ 449943 h 449943"/>
              <a:gd name="connsiteX2" fmla="*/ 2481943 w 3048000"/>
              <a:gd name="connsiteY2" fmla="*/ 449943 h 449943"/>
              <a:gd name="connsiteX3" fmla="*/ 3048000 w 3048000"/>
              <a:gd name="connsiteY3" fmla="*/ 0 h 449943"/>
              <a:gd name="connsiteX4" fmla="*/ 0 w 3048000"/>
              <a:gd name="connsiteY4" fmla="*/ 87086 h 449943"/>
              <a:gd name="connsiteX0" fmla="*/ 0 w 3062514"/>
              <a:gd name="connsiteY0" fmla="*/ 7257 h 449943"/>
              <a:gd name="connsiteX1" fmla="*/ 508000 w 3062514"/>
              <a:gd name="connsiteY1" fmla="*/ 449943 h 449943"/>
              <a:gd name="connsiteX2" fmla="*/ 2496457 w 3062514"/>
              <a:gd name="connsiteY2" fmla="*/ 449943 h 449943"/>
              <a:gd name="connsiteX3" fmla="*/ 3062514 w 3062514"/>
              <a:gd name="connsiteY3" fmla="*/ 0 h 449943"/>
              <a:gd name="connsiteX4" fmla="*/ 0 w 3062514"/>
              <a:gd name="connsiteY4" fmla="*/ 7257 h 449943"/>
              <a:gd name="connsiteX0" fmla="*/ 0 w 3352800"/>
              <a:gd name="connsiteY0" fmla="*/ 0 h 442686"/>
              <a:gd name="connsiteX1" fmla="*/ 508000 w 3352800"/>
              <a:gd name="connsiteY1" fmla="*/ 442686 h 442686"/>
              <a:gd name="connsiteX2" fmla="*/ 2496457 w 3352800"/>
              <a:gd name="connsiteY2" fmla="*/ 442686 h 442686"/>
              <a:gd name="connsiteX3" fmla="*/ 3352800 w 3352800"/>
              <a:gd name="connsiteY3" fmla="*/ 0 h 442686"/>
              <a:gd name="connsiteX4" fmla="*/ 0 w 3352800"/>
              <a:gd name="connsiteY4" fmla="*/ 0 h 442686"/>
              <a:gd name="connsiteX0" fmla="*/ 0 w 3048000"/>
              <a:gd name="connsiteY0" fmla="*/ 1 h 442687"/>
              <a:gd name="connsiteX1" fmla="*/ 508000 w 3048000"/>
              <a:gd name="connsiteY1" fmla="*/ 442687 h 442687"/>
              <a:gd name="connsiteX2" fmla="*/ 2496457 w 3048000"/>
              <a:gd name="connsiteY2" fmla="*/ 442687 h 442687"/>
              <a:gd name="connsiteX3" fmla="*/ 3048000 w 3048000"/>
              <a:gd name="connsiteY3" fmla="*/ 0 h 442687"/>
              <a:gd name="connsiteX4" fmla="*/ 0 w 3048000"/>
              <a:gd name="connsiteY4" fmla="*/ 1 h 442687"/>
              <a:gd name="connsiteX0" fmla="*/ 0 w 2971800"/>
              <a:gd name="connsiteY0" fmla="*/ 1 h 442687"/>
              <a:gd name="connsiteX1" fmla="*/ 431800 w 2971800"/>
              <a:gd name="connsiteY1" fmla="*/ 442687 h 442687"/>
              <a:gd name="connsiteX2" fmla="*/ 2420257 w 2971800"/>
              <a:gd name="connsiteY2" fmla="*/ 442687 h 442687"/>
              <a:gd name="connsiteX3" fmla="*/ 2971800 w 2971800"/>
              <a:gd name="connsiteY3" fmla="*/ 0 h 442687"/>
              <a:gd name="connsiteX4" fmla="*/ 0 w 2971800"/>
              <a:gd name="connsiteY4" fmla="*/ 1 h 442687"/>
              <a:gd name="connsiteX0" fmla="*/ 0 w 2971800"/>
              <a:gd name="connsiteY0" fmla="*/ 1 h 457201"/>
              <a:gd name="connsiteX1" fmla="*/ 5334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76199 h 533400"/>
              <a:gd name="connsiteX4" fmla="*/ 0 w 2971800"/>
              <a:gd name="connsiteY4" fmla="*/ 0 h 533400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7620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0 h 533400"/>
              <a:gd name="connsiteX4" fmla="*/ 0 w 2971800"/>
              <a:gd name="connsiteY4" fmla="*/ 76200 h 5334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62200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383458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1800" h="457200">
                <a:moveTo>
                  <a:pt x="0" y="0"/>
                </a:moveTo>
                <a:lnTo>
                  <a:pt x="383458" y="457200"/>
                </a:lnTo>
                <a:lnTo>
                  <a:pt x="2588342" y="457200"/>
                </a:lnTo>
                <a:lnTo>
                  <a:pt x="29718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setup()</a:t>
            </a:r>
          </a:p>
          <a:p>
            <a:pPr algn="ctr"/>
            <a:r>
              <a:rPr lang="en-US" dirty="0" smtClean="0"/>
              <a:t>A=10, Line=3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6400800" y="2667000"/>
            <a:ext cx="2590800" cy="3871259"/>
          </a:xfrm>
          <a:custGeom>
            <a:avLst/>
            <a:gdLst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33618 w 2272552"/>
              <a:gd name="connsiteY22" fmla="*/ 887506 h 5741894"/>
              <a:gd name="connsiteX23" fmla="*/ 2225488 w 2272552"/>
              <a:gd name="connsiteY23" fmla="*/ 632012 h 5741894"/>
              <a:gd name="connsiteX24" fmla="*/ 60512 w 2272552"/>
              <a:gd name="connsiteY24" fmla="*/ 497541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33618 w 2272552"/>
              <a:gd name="connsiteY22" fmla="*/ 887506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141194 w 2272552"/>
              <a:gd name="connsiteY12" fmla="*/ 3160059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64994 w 2272552"/>
              <a:gd name="connsiteY12" fmla="*/ 3160059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40341 w 2238934"/>
              <a:gd name="connsiteY4" fmla="*/ 4733365 h 5741894"/>
              <a:gd name="connsiteX5" fmla="*/ 2164976 w 2238934"/>
              <a:gd name="connsiteY5" fmla="*/ 4491318 h 5741894"/>
              <a:gd name="connsiteX6" fmla="*/ 40341 w 2238934"/>
              <a:gd name="connsiteY6" fmla="*/ 4289612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40341 w 2238934"/>
              <a:gd name="connsiteY4" fmla="*/ 4733365 h 5741894"/>
              <a:gd name="connsiteX5" fmla="*/ 2164976 w 2238934"/>
              <a:gd name="connsiteY5" fmla="*/ 4491318 h 5741894"/>
              <a:gd name="connsiteX6" fmla="*/ 31376 w 2238934"/>
              <a:gd name="connsiteY6" fmla="*/ 4379259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31376 w 2238934"/>
              <a:gd name="connsiteY4" fmla="*/ 4760259 h 5741894"/>
              <a:gd name="connsiteX5" fmla="*/ 2164976 w 2238934"/>
              <a:gd name="connsiteY5" fmla="*/ 4491318 h 5741894"/>
              <a:gd name="connsiteX6" fmla="*/ 31376 w 2238934"/>
              <a:gd name="connsiteY6" fmla="*/ 4379259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20171 w 2224741"/>
              <a:gd name="connsiteY0" fmla="*/ 5741894 h 5741894"/>
              <a:gd name="connsiteX1" fmla="*/ 2212041 w 2224741"/>
              <a:gd name="connsiteY1" fmla="*/ 5499847 h 5741894"/>
              <a:gd name="connsiteX2" fmla="*/ 87406 w 2224741"/>
              <a:gd name="connsiteY2" fmla="*/ 5217459 h 5741894"/>
              <a:gd name="connsiteX3" fmla="*/ 2212041 w 2224741"/>
              <a:gd name="connsiteY3" fmla="*/ 4988859 h 5741894"/>
              <a:gd name="connsiteX4" fmla="*/ 11206 w 2224741"/>
              <a:gd name="connsiteY4" fmla="*/ 4760259 h 5741894"/>
              <a:gd name="connsiteX5" fmla="*/ 2144806 w 2224741"/>
              <a:gd name="connsiteY5" fmla="*/ 4491318 h 5741894"/>
              <a:gd name="connsiteX6" fmla="*/ 11206 w 2224741"/>
              <a:gd name="connsiteY6" fmla="*/ 4379259 h 5741894"/>
              <a:gd name="connsiteX7" fmla="*/ 2091018 w 2224741"/>
              <a:gd name="connsiteY7" fmla="*/ 4061012 h 5741894"/>
              <a:gd name="connsiteX8" fmla="*/ 33618 w 2224741"/>
              <a:gd name="connsiteY8" fmla="*/ 3966883 h 5741894"/>
              <a:gd name="connsiteX9" fmla="*/ 2117912 w 2224741"/>
              <a:gd name="connsiteY9" fmla="*/ 3711388 h 5741894"/>
              <a:gd name="connsiteX10" fmla="*/ 11206 w 2224741"/>
              <a:gd name="connsiteY10" fmla="*/ 3541059 h 5741894"/>
              <a:gd name="connsiteX11" fmla="*/ 2158253 w 2224741"/>
              <a:gd name="connsiteY11" fmla="*/ 3294530 h 5741894"/>
              <a:gd name="connsiteX12" fmla="*/ 11206 w 2224741"/>
              <a:gd name="connsiteY12" fmla="*/ 3160059 h 5741894"/>
              <a:gd name="connsiteX13" fmla="*/ 2091018 w 2224741"/>
              <a:gd name="connsiteY13" fmla="*/ 2783541 h 5741894"/>
              <a:gd name="connsiteX14" fmla="*/ 20171 w 2224741"/>
              <a:gd name="connsiteY14" fmla="*/ 2635624 h 5741894"/>
              <a:gd name="connsiteX15" fmla="*/ 2131359 w 2224741"/>
              <a:gd name="connsiteY15" fmla="*/ 2191871 h 5741894"/>
              <a:gd name="connsiteX16" fmla="*/ 11206 w 2224741"/>
              <a:gd name="connsiteY16" fmla="*/ 2169459 h 5741894"/>
              <a:gd name="connsiteX17" fmla="*/ 2091018 w 2224741"/>
              <a:gd name="connsiteY17" fmla="*/ 1855694 h 5741894"/>
              <a:gd name="connsiteX18" fmla="*/ 11206 w 2224741"/>
              <a:gd name="connsiteY18" fmla="*/ 1712259 h 5741894"/>
              <a:gd name="connsiteX19" fmla="*/ 2077571 w 2224741"/>
              <a:gd name="connsiteY19" fmla="*/ 1492624 h 5741894"/>
              <a:gd name="connsiteX20" fmla="*/ 20171 w 2224741"/>
              <a:gd name="connsiteY20" fmla="*/ 1277471 h 5741894"/>
              <a:gd name="connsiteX21" fmla="*/ 2144806 w 2224741"/>
              <a:gd name="connsiteY21" fmla="*/ 1035424 h 5741894"/>
              <a:gd name="connsiteX22" fmla="*/ 11206 w 2224741"/>
              <a:gd name="connsiteY22" fmla="*/ 874059 h 5741894"/>
              <a:gd name="connsiteX23" fmla="*/ 2171700 w 2224741"/>
              <a:gd name="connsiteY23" fmla="*/ 632012 h 5741894"/>
              <a:gd name="connsiteX24" fmla="*/ 11206 w 2224741"/>
              <a:gd name="connsiteY24" fmla="*/ 416859 h 5741894"/>
              <a:gd name="connsiteX25" fmla="*/ 2131359 w 2224741"/>
              <a:gd name="connsiteY25" fmla="*/ 242047 h 5741894"/>
              <a:gd name="connsiteX26" fmla="*/ 6724 w 2224741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77571 w 2213535"/>
              <a:gd name="connsiteY19" fmla="*/ 1492624 h 5741894"/>
              <a:gd name="connsiteX20" fmla="*/ 20171 w 2213535"/>
              <a:gd name="connsiteY20" fmla="*/ 1277471 h 5741894"/>
              <a:gd name="connsiteX21" fmla="*/ 2144806 w 2213535"/>
              <a:gd name="connsiteY21" fmla="*/ 1035424 h 5741894"/>
              <a:gd name="connsiteX22" fmla="*/ 11206 w 2213535"/>
              <a:gd name="connsiteY22" fmla="*/ 874059 h 5741894"/>
              <a:gd name="connsiteX23" fmla="*/ 2171700 w 2213535"/>
              <a:gd name="connsiteY23" fmla="*/ 632012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77571 w 2213535"/>
              <a:gd name="connsiteY19" fmla="*/ 1492624 h 5741894"/>
              <a:gd name="connsiteX20" fmla="*/ 11206 w 2213535"/>
              <a:gd name="connsiteY20" fmla="*/ 1331259 h 5741894"/>
              <a:gd name="connsiteX21" fmla="*/ 2144806 w 2213535"/>
              <a:gd name="connsiteY21" fmla="*/ 1035424 h 5741894"/>
              <a:gd name="connsiteX22" fmla="*/ 11206 w 2213535"/>
              <a:gd name="connsiteY22" fmla="*/ 874059 h 5741894"/>
              <a:gd name="connsiteX23" fmla="*/ 2171700 w 2213535"/>
              <a:gd name="connsiteY23" fmla="*/ 632012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132853 w 2215029"/>
              <a:gd name="connsiteY15" fmla="*/ 2191871 h 5741894"/>
              <a:gd name="connsiteX16" fmla="*/ 12700 w 2215029"/>
              <a:gd name="connsiteY16" fmla="*/ 2169459 h 5741894"/>
              <a:gd name="connsiteX17" fmla="*/ 2092512 w 2215029"/>
              <a:gd name="connsiteY17" fmla="*/ 1855694 h 5741894"/>
              <a:gd name="connsiteX18" fmla="*/ 12700 w 2215029"/>
              <a:gd name="connsiteY18" fmla="*/ 17122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146300 w 2215029"/>
              <a:gd name="connsiteY21" fmla="*/ 1035424 h 5741894"/>
              <a:gd name="connsiteX22" fmla="*/ 12700 w 2215029"/>
              <a:gd name="connsiteY22" fmla="*/ 874059 h 5741894"/>
              <a:gd name="connsiteX23" fmla="*/ 2173194 w 2215029"/>
              <a:gd name="connsiteY23" fmla="*/ 632012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6147 w 2219511"/>
              <a:gd name="connsiteY0" fmla="*/ 5741894 h 5741894"/>
              <a:gd name="connsiteX1" fmla="*/ 2218017 w 2219511"/>
              <a:gd name="connsiteY1" fmla="*/ 5499847 h 5741894"/>
              <a:gd name="connsiteX2" fmla="*/ 17182 w 2219511"/>
              <a:gd name="connsiteY2" fmla="*/ 5217459 h 5741894"/>
              <a:gd name="connsiteX3" fmla="*/ 2218017 w 2219511"/>
              <a:gd name="connsiteY3" fmla="*/ 4988859 h 5741894"/>
              <a:gd name="connsiteX4" fmla="*/ 17182 w 2219511"/>
              <a:gd name="connsiteY4" fmla="*/ 4760259 h 5741894"/>
              <a:gd name="connsiteX5" fmla="*/ 2150782 w 2219511"/>
              <a:gd name="connsiteY5" fmla="*/ 4491318 h 5741894"/>
              <a:gd name="connsiteX6" fmla="*/ 17182 w 2219511"/>
              <a:gd name="connsiteY6" fmla="*/ 4379259 h 5741894"/>
              <a:gd name="connsiteX7" fmla="*/ 2096994 w 2219511"/>
              <a:gd name="connsiteY7" fmla="*/ 4061012 h 5741894"/>
              <a:gd name="connsiteX8" fmla="*/ 39594 w 2219511"/>
              <a:gd name="connsiteY8" fmla="*/ 3966883 h 5741894"/>
              <a:gd name="connsiteX9" fmla="*/ 2123888 w 2219511"/>
              <a:gd name="connsiteY9" fmla="*/ 3711388 h 5741894"/>
              <a:gd name="connsiteX10" fmla="*/ 17182 w 2219511"/>
              <a:gd name="connsiteY10" fmla="*/ 3541059 h 5741894"/>
              <a:gd name="connsiteX11" fmla="*/ 2164229 w 2219511"/>
              <a:gd name="connsiteY11" fmla="*/ 3294530 h 5741894"/>
              <a:gd name="connsiteX12" fmla="*/ 17182 w 2219511"/>
              <a:gd name="connsiteY12" fmla="*/ 3160059 h 5741894"/>
              <a:gd name="connsiteX13" fmla="*/ 2096994 w 2219511"/>
              <a:gd name="connsiteY13" fmla="*/ 2783541 h 5741894"/>
              <a:gd name="connsiteX14" fmla="*/ 26147 w 2219511"/>
              <a:gd name="connsiteY14" fmla="*/ 2635624 h 5741894"/>
              <a:gd name="connsiteX15" fmla="*/ 2137335 w 2219511"/>
              <a:gd name="connsiteY15" fmla="*/ 2191871 h 5741894"/>
              <a:gd name="connsiteX16" fmla="*/ 17182 w 2219511"/>
              <a:gd name="connsiteY16" fmla="*/ 2169459 h 5741894"/>
              <a:gd name="connsiteX17" fmla="*/ 2096994 w 2219511"/>
              <a:gd name="connsiteY17" fmla="*/ 1855694 h 5741894"/>
              <a:gd name="connsiteX18" fmla="*/ 17182 w 2219511"/>
              <a:gd name="connsiteY18" fmla="*/ 1712259 h 5741894"/>
              <a:gd name="connsiteX19" fmla="*/ 2074582 w 2219511"/>
              <a:gd name="connsiteY19" fmla="*/ 1559859 h 5741894"/>
              <a:gd name="connsiteX20" fmla="*/ 17182 w 2219511"/>
              <a:gd name="connsiteY20" fmla="*/ 1331259 h 5741894"/>
              <a:gd name="connsiteX21" fmla="*/ 2074582 w 2219511"/>
              <a:gd name="connsiteY21" fmla="*/ 1102659 h 5741894"/>
              <a:gd name="connsiteX22" fmla="*/ 17182 w 2219511"/>
              <a:gd name="connsiteY22" fmla="*/ 874059 h 5741894"/>
              <a:gd name="connsiteX23" fmla="*/ 2177676 w 2219511"/>
              <a:gd name="connsiteY23" fmla="*/ 632012 h 5741894"/>
              <a:gd name="connsiteX24" fmla="*/ 17182 w 2219511"/>
              <a:gd name="connsiteY24" fmla="*/ 416859 h 5741894"/>
              <a:gd name="connsiteX25" fmla="*/ 2137335 w 2219511"/>
              <a:gd name="connsiteY25" fmla="*/ 242047 h 5741894"/>
              <a:gd name="connsiteX26" fmla="*/ 12700 w 2219511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68606 w 2213535"/>
              <a:gd name="connsiteY17" fmla="*/ 19408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3218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146300 w 2215029"/>
              <a:gd name="connsiteY15" fmla="*/ 2474259 h 5741894"/>
              <a:gd name="connsiteX16" fmla="*/ 12700 w 2215029"/>
              <a:gd name="connsiteY16" fmla="*/ 2321859 h 5741894"/>
              <a:gd name="connsiteX17" fmla="*/ 2070100 w 2215029"/>
              <a:gd name="connsiteY17" fmla="*/ 20932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1993900 w 2215029"/>
              <a:gd name="connsiteY15" fmla="*/ 2474259 h 5741894"/>
              <a:gd name="connsiteX16" fmla="*/ 12700 w 2215029"/>
              <a:gd name="connsiteY16" fmla="*/ 2321859 h 5741894"/>
              <a:gd name="connsiteX17" fmla="*/ 2070100 w 2215029"/>
              <a:gd name="connsiteY17" fmla="*/ 20932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3218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3218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46300 w 2215029"/>
              <a:gd name="connsiteY25" fmla="*/ 264459 h 5741894"/>
              <a:gd name="connsiteX26" fmla="*/ 8218 w 2215029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1463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37353 w 2217270"/>
              <a:gd name="connsiteY8" fmla="*/ 3966883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068606 w 2213535"/>
              <a:gd name="connsiteY11" fmla="*/ 33124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068606 w 2213535"/>
              <a:gd name="connsiteY9" fmla="*/ 3845859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4074459 h 5741894"/>
              <a:gd name="connsiteX9" fmla="*/ 2068606 w 2213535"/>
              <a:gd name="connsiteY9" fmla="*/ 3845859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70100 w 2215029"/>
              <a:gd name="connsiteY7" fmla="*/ 4303059 h 5741894"/>
              <a:gd name="connsiteX8" fmla="*/ 12700 w 2215029"/>
              <a:gd name="connsiteY8" fmla="*/ 4074459 h 5741894"/>
              <a:gd name="connsiteX9" fmla="*/ 2070100 w 2215029"/>
              <a:gd name="connsiteY9" fmla="*/ 3845859 h 5741894"/>
              <a:gd name="connsiteX10" fmla="*/ 12700 w 2215029"/>
              <a:gd name="connsiteY10" fmla="*/ 3617259 h 5741894"/>
              <a:gd name="connsiteX11" fmla="*/ 2070100 w 2215029"/>
              <a:gd name="connsiteY11" fmla="*/ 3388659 h 5741894"/>
              <a:gd name="connsiteX12" fmla="*/ 12700 w 2215029"/>
              <a:gd name="connsiteY12" fmla="*/ 3160059 h 5741894"/>
              <a:gd name="connsiteX13" fmla="*/ 20701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531659 h 5741894"/>
              <a:gd name="connsiteX7" fmla="*/ 2070100 w 2215029"/>
              <a:gd name="connsiteY7" fmla="*/ 4303059 h 5741894"/>
              <a:gd name="connsiteX8" fmla="*/ 12700 w 2215029"/>
              <a:gd name="connsiteY8" fmla="*/ 4074459 h 5741894"/>
              <a:gd name="connsiteX9" fmla="*/ 2070100 w 2215029"/>
              <a:gd name="connsiteY9" fmla="*/ 3845859 h 5741894"/>
              <a:gd name="connsiteX10" fmla="*/ 12700 w 2215029"/>
              <a:gd name="connsiteY10" fmla="*/ 3617259 h 5741894"/>
              <a:gd name="connsiteX11" fmla="*/ 2070100 w 2215029"/>
              <a:gd name="connsiteY11" fmla="*/ 3388659 h 5741894"/>
              <a:gd name="connsiteX12" fmla="*/ 12700 w 2215029"/>
              <a:gd name="connsiteY12" fmla="*/ 3160059 h 5741894"/>
              <a:gd name="connsiteX13" fmla="*/ 20701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760259 h 5741894"/>
              <a:gd name="connsiteX5" fmla="*/ 2081306 w 2226235"/>
              <a:gd name="connsiteY5" fmla="*/ 46840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7602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081306 w 2226235"/>
              <a:gd name="connsiteY3" fmla="*/ 52174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446059 h 5741894"/>
              <a:gd name="connsiteX3" fmla="*/ 2081306 w 2226235"/>
              <a:gd name="connsiteY3" fmla="*/ 52174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13447 w 2063376"/>
              <a:gd name="connsiteY0" fmla="*/ 5741894 h 5741894"/>
              <a:gd name="connsiteX1" fmla="*/ 2061882 w 2063376"/>
              <a:gd name="connsiteY1" fmla="*/ 5598459 h 5741894"/>
              <a:gd name="connsiteX2" fmla="*/ 4482 w 2063376"/>
              <a:gd name="connsiteY2" fmla="*/ 5446059 h 5741894"/>
              <a:gd name="connsiteX3" fmla="*/ 2061882 w 2063376"/>
              <a:gd name="connsiteY3" fmla="*/ 5217459 h 5741894"/>
              <a:gd name="connsiteX4" fmla="*/ 4482 w 2063376"/>
              <a:gd name="connsiteY4" fmla="*/ 4988859 h 5741894"/>
              <a:gd name="connsiteX5" fmla="*/ 2061882 w 2063376"/>
              <a:gd name="connsiteY5" fmla="*/ 4760259 h 5741894"/>
              <a:gd name="connsiteX6" fmla="*/ 4482 w 2063376"/>
              <a:gd name="connsiteY6" fmla="*/ 4531659 h 5741894"/>
              <a:gd name="connsiteX7" fmla="*/ 2061882 w 2063376"/>
              <a:gd name="connsiteY7" fmla="*/ 4303059 h 5741894"/>
              <a:gd name="connsiteX8" fmla="*/ 4482 w 2063376"/>
              <a:gd name="connsiteY8" fmla="*/ 4074459 h 5741894"/>
              <a:gd name="connsiteX9" fmla="*/ 2061882 w 2063376"/>
              <a:gd name="connsiteY9" fmla="*/ 3845859 h 5741894"/>
              <a:gd name="connsiteX10" fmla="*/ 4482 w 2063376"/>
              <a:gd name="connsiteY10" fmla="*/ 3617259 h 5741894"/>
              <a:gd name="connsiteX11" fmla="*/ 2061882 w 2063376"/>
              <a:gd name="connsiteY11" fmla="*/ 3388659 h 5741894"/>
              <a:gd name="connsiteX12" fmla="*/ 4482 w 2063376"/>
              <a:gd name="connsiteY12" fmla="*/ 3160059 h 5741894"/>
              <a:gd name="connsiteX13" fmla="*/ 2061882 w 2063376"/>
              <a:gd name="connsiteY13" fmla="*/ 2931459 h 5741894"/>
              <a:gd name="connsiteX14" fmla="*/ 4482 w 2063376"/>
              <a:gd name="connsiteY14" fmla="*/ 2702859 h 5741894"/>
              <a:gd name="connsiteX15" fmla="*/ 2061882 w 2063376"/>
              <a:gd name="connsiteY15" fmla="*/ 2474259 h 5741894"/>
              <a:gd name="connsiteX16" fmla="*/ 4482 w 2063376"/>
              <a:gd name="connsiteY16" fmla="*/ 2245659 h 5741894"/>
              <a:gd name="connsiteX17" fmla="*/ 2061882 w 2063376"/>
              <a:gd name="connsiteY17" fmla="*/ 2017059 h 5741894"/>
              <a:gd name="connsiteX18" fmla="*/ 4482 w 2063376"/>
              <a:gd name="connsiteY18" fmla="*/ 1788459 h 5741894"/>
              <a:gd name="connsiteX19" fmla="*/ 2061882 w 2063376"/>
              <a:gd name="connsiteY19" fmla="*/ 1559859 h 5741894"/>
              <a:gd name="connsiteX20" fmla="*/ 4482 w 2063376"/>
              <a:gd name="connsiteY20" fmla="*/ 1331259 h 5741894"/>
              <a:gd name="connsiteX21" fmla="*/ 2061882 w 2063376"/>
              <a:gd name="connsiteY21" fmla="*/ 1102659 h 5741894"/>
              <a:gd name="connsiteX22" fmla="*/ 4482 w 2063376"/>
              <a:gd name="connsiteY22" fmla="*/ 874059 h 5741894"/>
              <a:gd name="connsiteX23" fmla="*/ 2061882 w 2063376"/>
              <a:gd name="connsiteY23" fmla="*/ 645459 h 5741894"/>
              <a:gd name="connsiteX24" fmla="*/ 4482 w 2063376"/>
              <a:gd name="connsiteY24" fmla="*/ 416859 h 5741894"/>
              <a:gd name="connsiteX25" fmla="*/ 2061882 w 2063376"/>
              <a:gd name="connsiteY25" fmla="*/ 188259 h 5741894"/>
              <a:gd name="connsiteX26" fmla="*/ 0 w 2063376"/>
              <a:gd name="connsiteY26" fmla="*/ 0 h 5741894"/>
              <a:gd name="connsiteX0" fmla="*/ 197971 w 2271806"/>
              <a:gd name="connsiteY0" fmla="*/ 5741894 h 5850965"/>
              <a:gd name="connsiteX1" fmla="*/ 341406 w 2271806"/>
              <a:gd name="connsiteY1" fmla="*/ 5827059 h 5850965"/>
              <a:gd name="connsiteX2" fmla="*/ 2246406 w 2271806"/>
              <a:gd name="connsiteY2" fmla="*/ 5598459 h 5850965"/>
              <a:gd name="connsiteX3" fmla="*/ 189006 w 2271806"/>
              <a:gd name="connsiteY3" fmla="*/ 5446059 h 5850965"/>
              <a:gd name="connsiteX4" fmla="*/ 2246406 w 2271806"/>
              <a:gd name="connsiteY4" fmla="*/ 5217459 h 5850965"/>
              <a:gd name="connsiteX5" fmla="*/ 189006 w 2271806"/>
              <a:gd name="connsiteY5" fmla="*/ 4988859 h 5850965"/>
              <a:gd name="connsiteX6" fmla="*/ 2246406 w 2271806"/>
              <a:gd name="connsiteY6" fmla="*/ 4760259 h 5850965"/>
              <a:gd name="connsiteX7" fmla="*/ 189006 w 2271806"/>
              <a:gd name="connsiteY7" fmla="*/ 4531659 h 5850965"/>
              <a:gd name="connsiteX8" fmla="*/ 2246406 w 2271806"/>
              <a:gd name="connsiteY8" fmla="*/ 4303059 h 5850965"/>
              <a:gd name="connsiteX9" fmla="*/ 189006 w 2271806"/>
              <a:gd name="connsiteY9" fmla="*/ 4074459 h 5850965"/>
              <a:gd name="connsiteX10" fmla="*/ 2246406 w 2271806"/>
              <a:gd name="connsiteY10" fmla="*/ 3845859 h 5850965"/>
              <a:gd name="connsiteX11" fmla="*/ 189006 w 2271806"/>
              <a:gd name="connsiteY11" fmla="*/ 3617259 h 5850965"/>
              <a:gd name="connsiteX12" fmla="*/ 2246406 w 2271806"/>
              <a:gd name="connsiteY12" fmla="*/ 3388659 h 5850965"/>
              <a:gd name="connsiteX13" fmla="*/ 189006 w 2271806"/>
              <a:gd name="connsiteY13" fmla="*/ 3160059 h 5850965"/>
              <a:gd name="connsiteX14" fmla="*/ 2246406 w 2271806"/>
              <a:gd name="connsiteY14" fmla="*/ 2931459 h 5850965"/>
              <a:gd name="connsiteX15" fmla="*/ 189006 w 2271806"/>
              <a:gd name="connsiteY15" fmla="*/ 2702859 h 5850965"/>
              <a:gd name="connsiteX16" fmla="*/ 2246406 w 2271806"/>
              <a:gd name="connsiteY16" fmla="*/ 2474259 h 5850965"/>
              <a:gd name="connsiteX17" fmla="*/ 189006 w 2271806"/>
              <a:gd name="connsiteY17" fmla="*/ 2245659 h 5850965"/>
              <a:gd name="connsiteX18" fmla="*/ 2246406 w 2271806"/>
              <a:gd name="connsiteY18" fmla="*/ 2017059 h 5850965"/>
              <a:gd name="connsiteX19" fmla="*/ 189006 w 2271806"/>
              <a:gd name="connsiteY19" fmla="*/ 1788459 h 5850965"/>
              <a:gd name="connsiteX20" fmla="*/ 2246406 w 2271806"/>
              <a:gd name="connsiteY20" fmla="*/ 1559859 h 5850965"/>
              <a:gd name="connsiteX21" fmla="*/ 189006 w 2271806"/>
              <a:gd name="connsiteY21" fmla="*/ 1331259 h 5850965"/>
              <a:gd name="connsiteX22" fmla="*/ 2246406 w 2271806"/>
              <a:gd name="connsiteY22" fmla="*/ 1102659 h 5850965"/>
              <a:gd name="connsiteX23" fmla="*/ 189006 w 2271806"/>
              <a:gd name="connsiteY23" fmla="*/ 874059 h 5850965"/>
              <a:gd name="connsiteX24" fmla="*/ 2246406 w 2271806"/>
              <a:gd name="connsiteY24" fmla="*/ 645459 h 5850965"/>
              <a:gd name="connsiteX25" fmla="*/ 189006 w 2271806"/>
              <a:gd name="connsiteY25" fmla="*/ 416859 h 5850965"/>
              <a:gd name="connsiteX26" fmla="*/ 2246406 w 2271806"/>
              <a:gd name="connsiteY26" fmla="*/ 188259 h 5850965"/>
              <a:gd name="connsiteX27" fmla="*/ 184524 w 2271806"/>
              <a:gd name="connsiteY27" fmla="*/ 0 h 5850965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80682 w 2138082"/>
              <a:gd name="connsiteY0" fmla="*/ 5750859 h 5852459"/>
              <a:gd name="connsiteX1" fmla="*/ 461682 w 2138082"/>
              <a:gd name="connsiteY1" fmla="*/ 5827059 h 5852459"/>
              <a:gd name="connsiteX2" fmla="*/ 2061882 w 2138082"/>
              <a:gd name="connsiteY2" fmla="*/ 5598459 h 5852459"/>
              <a:gd name="connsiteX3" fmla="*/ 4482 w 2138082"/>
              <a:gd name="connsiteY3" fmla="*/ 5446059 h 5852459"/>
              <a:gd name="connsiteX4" fmla="*/ 2061882 w 2138082"/>
              <a:gd name="connsiteY4" fmla="*/ 5217459 h 5852459"/>
              <a:gd name="connsiteX5" fmla="*/ 4482 w 2138082"/>
              <a:gd name="connsiteY5" fmla="*/ 4988859 h 5852459"/>
              <a:gd name="connsiteX6" fmla="*/ 2061882 w 2138082"/>
              <a:gd name="connsiteY6" fmla="*/ 4760259 h 5852459"/>
              <a:gd name="connsiteX7" fmla="*/ 4482 w 2138082"/>
              <a:gd name="connsiteY7" fmla="*/ 4531659 h 5852459"/>
              <a:gd name="connsiteX8" fmla="*/ 2061882 w 2138082"/>
              <a:gd name="connsiteY8" fmla="*/ 4303059 h 5852459"/>
              <a:gd name="connsiteX9" fmla="*/ 4482 w 2138082"/>
              <a:gd name="connsiteY9" fmla="*/ 4074459 h 5852459"/>
              <a:gd name="connsiteX10" fmla="*/ 2061882 w 2138082"/>
              <a:gd name="connsiteY10" fmla="*/ 3845859 h 5852459"/>
              <a:gd name="connsiteX11" fmla="*/ 4482 w 2138082"/>
              <a:gd name="connsiteY11" fmla="*/ 3617259 h 5852459"/>
              <a:gd name="connsiteX12" fmla="*/ 2061882 w 2138082"/>
              <a:gd name="connsiteY12" fmla="*/ 3388659 h 5852459"/>
              <a:gd name="connsiteX13" fmla="*/ 4482 w 2138082"/>
              <a:gd name="connsiteY13" fmla="*/ 3160059 h 5852459"/>
              <a:gd name="connsiteX14" fmla="*/ 2061882 w 2138082"/>
              <a:gd name="connsiteY14" fmla="*/ 2931459 h 5852459"/>
              <a:gd name="connsiteX15" fmla="*/ 4482 w 2138082"/>
              <a:gd name="connsiteY15" fmla="*/ 2702859 h 5852459"/>
              <a:gd name="connsiteX16" fmla="*/ 2061882 w 2138082"/>
              <a:gd name="connsiteY16" fmla="*/ 2474259 h 5852459"/>
              <a:gd name="connsiteX17" fmla="*/ 4482 w 2138082"/>
              <a:gd name="connsiteY17" fmla="*/ 2245659 h 5852459"/>
              <a:gd name="connsiteX18" fmla="*/ 2061882 w 2138082"/>
              <a:gd name="connsiteY18" fmla="*/ 2017059 h 5852459"/>
              <a:gd name="connsiteX19" fmla="*/ 4482 w 2138082"/>
              <a:gd name="connsiteY19" fmla="*/ 1788459 h 5852459"/>
              <a:gd name="connsiteX20" fmla="*/ 2061882 w 2138082"/>
              <a:gd name="connsiteY20" fmla="*/ 1559859 h 5852459"/>
              <a:gd name="connsiteX21" fmla="*/ 4482 w 2138082"/>
              <a:gd name="connsiteY21" fmla="*/ 1331259 h 5852459"/>
              <a:gd name="connsiteX22" fmla="*/ 2061882 w 2138082"/>
              <a:gd name="connsiteY22" fmla="*/ 1102659 h 5852459"/>
              <a:gd name="connsiteX23" fmla="*/ 4482 w 2138082"/>
              <a:gd name="connsiteY23" fmla="*/ 874059 h 5852459"/>
              <a:gd name="connsiteX24" fmla="*/ 2061882 w 2138082"/>
              <a:gd name="connsiteY24" fmla="*/ 645459 h 5852459"/>
              <a:gd name="connsiteX25" fmla="*/ 4482 w 2138082"/>
              <a:gd name="connsiteY25" fmla="*/ 416859 h 5852459"/>
              <a:gd name="connsiteX26" fmla="*/ 2061882 w 2138082"/>
              <a:gd name="connsiteY26" fmla="*/ 188259 h 5852459"/>
              <a:gd name="connsiteX27" fmla="*/ 0 w 2138082"/>
              <a:gd name="connsiteY27" fmla="*/ 0 h 5852459"/>
              <a:gd name="connsiteX0" fmla="*/ 80682 w 2138082"/>
              <a:gd name="connsiteY0" fmla="*/ 5750859 h 5776259"/>
              <a:gd name="connsiteX1" fmla="*/ 461682 w 2138082"/>
              <a:gd name="connsiteY1" fmla="*/ 5750859 h 5776259"/>
              <a:gd name="connsiteX2" fmla="*/ 2061882 w 2138082"/>
              <a:gd name="connsiteY2" fmla="*/ 5598459 h 5776259"/>
              <a:gd name="connsiteX3" fmla="*/ 4482 w 2138082"/>
              <a:gd name="connsiteY3" fmla="*/ 5446059 h 5776259"/>
              <a:gd name="connsiteX4" fmla="*/ 2061882 w 2138082"/>
              <a:gd name="connsiteY4" fmla="*/ 5217459 h 5776259"/>
              <a:gd name="connsiteX5" fmla="*/ 4482 w 2138082"/>
              <a:gd name="connsiteY5" fmla="*/ 4988859 h 5776259"/>
              <a:gd name="connsiteX6" fmla="*/ 2061882 w 2138082"/>
              <a:gd name="connsiteY6" fmla="*/ 4760259 h 5776259"/>
              <a:gd name="connsiteX7" fmla="*/ 4482 w 2138082"/>
              <a:gd name="connsiteY7" fmla="*/ 4531659 h 5776259"/>
              <a:gd name="connsiteX8" fmla="*/ 2061882 w 2138082"/>
              <a:gd name="connsiteY8" fmla="*/ 4303059 h 5776259"/>
              <a:gd name="connsiteX9" fmla="*/ 4482 w 2138082"/>
              <a:gd name="connsiteY9" fmla="*/ 4074459 h 5776259"/>
              <a:gd name="connsiteX10" fmla="*/ 2061882 w 2138082"/>
              <a:gd name="connsiteY10" fmla="*/ 3845859 h 5776259"/>
              <a:gd name="connsiteX11" fmla="*/ 4482 w 2138082"/>
              <a:gd name="connsiteY11" fmla="*/ 3617259 h 5776259"/>
              <a:gd name="connsiteX12" fmla="*/ 2061882 w 2138082"/>
              <a:gd name="connsiteY12" fmla="*/ 3388659 h 5776259"/>
              <a:gd name="connsiteX13" fmla="*/ 4482 w 2138082"/>
              <a:gd name="connsiteY13" fmla="*/ 3160059 h 5776259"/>
              <a:gd name="connsiteX14" fmla="*/ 2061882 w 2138082"/>
              <a:gd name="connsiteY14" fmla="*/ 2931459 h 5776259"/>
              <a:gd name="connsiteX15" fmla="*/ 4482 w 2138082"/>
              <a:gd name="connsiteY15" fmla="*/ 2702859 h 5776259"/>
              <a:gd name="connsiteX16" fmla="*/ 2061882 w 2138082"/>
              <a:gd name="connsiteY16" fmla="*/ 2474259 h 5776259"/>
              <a:gd name="connsiteX17" fmla="*/ 4482 w 2138082"/>
              <a:gd name="connsiteY17" fmla="*/ 2245659 h 5776259"/>
              <a:gd name="connsiteX18" fmla="*/ 2061882 w 2138082"/>
              <a:gd name="connsiteY18" fmla="*/ 2017059 h 5776259"/>
              <a:gd name="connsiteX19" fmla="*/ 4482 w 2138082"/>
              <a:gd name="connsiteY19" fmla="*/ 1788459 h 5776259"/>
              <a:gd name="connsiteX20" fmla="*/ 2061882 w 2138082"/>
              <a:gd name="connsiteY20" fmla="*/ 1559859 h 5776259"/>
              <a:gd name="connsiteX21" fmla="*/ 4482 w 2138082"/>
              <a:gd name="connsiteY21" fmla="*/ 1331259 h 5776259"/>
              <a:gd name="connsiteX22" fmla="*/ 2061882 w 2138082"/>
              <a:gd name="connsiteY22" fmla="*/ 1102659 h 5776259"/>
              <a:gd name="connsiteX23" fmla="*/ 4482 w 2138082"/>
              <a:gd name="connsiteY23" fmla="*/ 874059 h 5776259"/>
              <a:gd name="connsiteX24" fmla="*/ 2061882 w 2138082"/>
              <a:gd name="connsiteY24" fmla="*/ 645459 h 5776259"/>
              <a:gd name="connsiteX25" fmla="*/ 4482 w 2138082"/>
              <a:gd name="connsiteY25" fmla="*/ 416859 h 5776259"/>
              <a:gd name="connsiteX26" fmla="*/ 2061882 w 2138082"/>
              <a:gd name="connsiteY26" fmla="*/ 188259 h 5776259"/>
              <a:gd name="connsiteX27" fmla="*/ 0 w 2138082"/>
              <a:gd name="connsiteY27" fmla="*/ 0 h 5776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138082" h="5776259">
                <a:moveTo>
                  <a:pt x="80682" y="5750859"/>
                </a:moveTo>
                <a:cubicBezTo>
                  <a:pt x="80775" y="5750766"/>
                  <a:pt x="131482" y="5776259"/>
                  <a:pt x="461682" y="5750859"/>
                </a:cubicBezTo>
                <a:cubicBezTo>
                  <a:pt x="791882" y="5725459"/>
                  <a:pt x="2138082" y="5649259"/>
                  <a:pt x="2061882" y="5598459"/>
                </a:cubicBezTo>
                <a:cubicBezTo>
                  <a:pt x="1985682" y="5547659"/>
                  <a:pt x="4482" y="5509559"/>
                  <a:pt x="4482" y="5446059"/>
                </a:cubicBezTo>
                <a:cubicBezTo>
                  <a:pt x="4482" y="5382559"/>
                  <a:pt x="2061882" y="5293659"/>
                  <a:pt x="2061882" y="5217459"/>
                </a:cubicBezTo>
                <a:cubicBezTo>
                  <a:pt x="2061882" y="5141259"/>
                  <a:pt x="4482" y="5065059"/>
                  <a:pt x="4482" y="4988859"/>
                </a:cubicBezTo>
                <a:cubicBezTo>
                  <a:pt x="4482" y="4912659"/>
                  <a:pt x="2061882" y="4836459"/>
                  <a:pt x="2061882" y="4760259"/>
                </a:cubicBezTo>
                <a:cubicBezTo>
                  <a:pt x="2061882" y="4684059"/>
                  <a:pt x="4482" y="4607859"/>
                  <a:pt x="4482" y="4531659"/>
                </a:cubicBezTo>
                <a:cubicBezTo>
                  <a:pt x="4482" y="4455459"/>
                  <a:pt x="2061882" y="4379259"/>
                  <a:pt x="2061882" y="4303059"/>
                </a:cubicBezTo>
                <a:cubicBezTo>
                  <a:pt x="2061882" y="4226859"/>
                  <a:pt x="4482" y="4150659"/>
                  <a:pt x="4482" y="4074459"/>
                </a:cubicBezTo>
                <a:cubicBezTo>
                  <a:pt x="4482" y="3998259"/>
                  <a:pt x="2061882" y="3922059"/>
                  <a:pt x="2061882" y="3845859"/>
                </a:cubicBezTo>
                <a:cubicBezTo>
                  <a:pt x="2061882" y="3769659"/>
                  <a:pt x="4482" y="3693459"/>
                  <a:pt x="4482" y="3617259"/>
                </a:cubicBezTo>
                <a:cubicBezTo>
                  <a:pt x="4482" y="3541059"/>
                  <a:pt x="2061882" y="3464859"/>
                  <a:pt x="2061882" y="3388659"/>
                </a:cubicBezTo>
                <a:cubicBezTo>
                  <a:pt x="2061882" y="3312459"/>
                  <a:pt x="4482" y="3236259"/>
                  <a:pt x="4482" y="3160059"/>
                </a:cubicBezTo>
                <a:cubicBezTo>
                  <a:pt x="4482" y="3083859"/>
                  <a:pt x="2061882" y="3007659"/>
                  <a:pt x="2061882" y="2931459"/>
                </a:cubicBezTo>
                <a:cubicBezTo>
                  <a:pt x="2061882" y="2855259"/>
                  <a:pt x="4482" y="2779059"/>
                  <a:pt x="4482" y="2702859"/>
                </a:cubicBezTo>
                <a:cubicBezTo>
                  <a:pt x="4482" y="2626659"/>
                  <a:pt x="2061882" y="2550459"/>
                  <a:pt x="2061882" y="2474259"/>
                </a:cubicBezTo>
                <a:cubicBezTo>
                  <a:pt x="2061882" y="2398059"/>
                  <a:pt x="4482" y="2321859"/>
                  <a:pt x="4482" y="2245659"/>
                </a:cubicBezTo>
                <a:cubicBezTo>
                  <a:pt x="4482" y="2169459"/>
                  <a:pt x="2061882" y="2093259"/>
                  <a:pt x="2061882" y="2017059"/>
                </a:cubicBezTo>
                <a:cubicBezTo>
                  <a:pt x="2061882" y="1940859"/>
                  <a:pt x="4482" y="1864659"/>
                  <a:pt x="4482" y="1788459"/>
                </a:cubicBezTo>
                <a:cubicBezTo>
                  <a:pt x="4482" y="1712259"/>
                  <a:pt x="2061882" y="1636059"/>
                  <a:pt x="2061882" y="1559859"/>
                </a:cubicBezTo>
                <a:cubicBezTo>
                  <a:pt x="2061882" y="1483659"/>
                  <a:pt x="4482" y="1407459"/>
                  <a:pt x="4482" y="1331259"/>
                </a:cubicBezTo>
                <a:cubicBezTo>
                  <a:pt x="4482" y="1255059"/>
                  <a:pt x="2061882" y="1178859"/>
                  <a:pt x="2061882" y="1102659"/>
                </a:cubicBezTo>
                <a:cubicBezTo>
                  <a:pt x="2061882" y="1026459"/>
                  <a:pt x="4482" y="950259"/>
                  <a:pt x="4482" y="874059"/>
                </a:cubicBezTo>
                <a:cubicBezTo>
                  <a:pt x="4482" y="797859"/>
                  <a:pt x="2061882" y="721659"/>
                  <a:pt x="2061882" y="645459"/>
                </a:cubicBezTo>
                <a:cubicBezTo>
                  <a:pt x="2061882" y="569259"/>
                  <a:pt x="4482" y="493059"/>
                  <a:pt x="4482" y="416859"/>
                </a:cubicBezTo>
                <a:cubicBezTo>
                  <a:pt x="4482" y="340659"/>
                  <a:pt x="2062629" y="257735"/>
                  <a:pt x="2061882" y="188259"/>
                </a:cubicBezTo>
                <a:cubicBezTo>
                  <a:pt x="2061135" y="118783"/>
                  <a:pt x="1062317" y="79562"/>
                  <a:pt x="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6477000" y="1447800"/>
            <a:ext cx="2362200" cy="609600"/>
          </a:xfrm>
          <a:custGeom>
            <a:avLst/>
            <a:gdLst>
              <a:gd name="connsiteX0" fmla="*/ 0 w 3048000"/>
              <a:gd name="connsiteY0" fmla="*/ 87086 h 449943"/>
              <a:gd name="connsiteX1" fmla="*/ 493486 w 3048000"/>
              <a:gd name="connsiteY1" fmla="*/ 449943 h 449943"/>
              <a:gd name="connsiteX2" fmla="*/ 2481943 w 3048000"/>
              <a:gd name="connsiteY2" fmla="*/ 449943 h 449943"/>
              <a:gd name="connsiteX3" fmla="*/ 3048000 w 3048000"/>
              <a:gd name="connsiteY3" fmla="*/ 0 h 449943"/>
              <a:gd name="connsiteX4" fmla="*/ 0 w 3048000"/>
              <a:gd name="connsiteY4" fmla="*/ 87086 h 449943"/>
              <a:gd name="connsiteX0" fmla="*/ 0 w 3062514"/>
              <a:gd name="connsiteY0" fmla="*/ 7257 h 449943"/>
              <a:gd name="connsiteX1" fmla="*/ 508000 w 3062514"/>
              <a:gd name="connsiteY1" fmla="*/ 449943 h 449943"/>
              <a:gd name="connsiteX2" fmla="*/ 2496457 w 3062514"/>
              <a:gd name="connsiteY2" fmla="*/ 449943 h 449943"/>
              <a:gd name="connsiteX3" fmla="*/ 3062514 w 3062514"/>
              <a:gd name="connsiteY3" fmla="*/ 0 h 449943"/>
              <a:gd name="connsiteX4" fmla="*/ 0 w 3062514"/>
              <a:gd name="connsiteY4" fmla="*/ 7257 h 449943"/>
              <a:gd name="connsiteX0" fmla="*/ 0 w 3352800"/>
              <a:gd name="connsiteY0" fmla="*/ 0 h 442686"/>
              <a:gd name="connsiteX1" fmla="*/ 508000 w 3352800"/>
              <a:gd name="connsiteY1" fmla="*/ 442686 h 442686"/>
              <a:gd name="connsiteX2" fmla="*/ 2496457 w 3352800"/>
              <a:gd name="connsiteY2" fmla="*/ 442686 h 442686"/>
              <a:gd name="connsiteX3" fmla="*/ 3352800 w 3352800"/>
              <a:gd name="connsiteY3" fmla="*/ 0 h 442686"/>
              <a:gd name="connsiteX4" fmla="*/ 0 w 3352800"/>
              <a:gd name="connsiteY4" fmla="*/ 0 h 442686"/>
              <a:gd name="connsiteX0" fmla="*/ 0 w 3048000"/>
              <a:gd name="connsiteY0" fmla="*/ 1 h 442687"/>
              <a:gd name="connsiteX1" fmla="*/ 508000 w 3048000"/>
              <a:gd name="connsiteY1" fmla="*/ 442687 h 442687"/>
              <a:gd name="connsiteX2" fmla="*/ 2496457 w 3048000"/>
              <a:gd name="connsiteY2" fmla="*/ 442687 h 442687"/>
              <a:gd name="connsiteX3" fmla="*/ 3048000 w 3048000"/>
              <a:gd name="connsiteY3" fmla="*/ 0 h 442687"/>
              <a:gd name="connsiteX4" fmla="*/ 0 w 3048000"/>
              <a:gd name="connsiteY4" fmla="*/ 1 h 442687"/>
              <a:gd name="connsiteX0" fmla="*/ 0 w 2971800"/>
              <a:gd name="connsiteY0" fmla="*/ 1 h 442687"/>
              <a:gd name="connsiteX1" fmla="*/ 431800 w 2971800"/>
              <a:gd name="connsiteY1" fmla="*/ 442687 h 442687"/>
              <a:gd name="connsiteX2" fmla="*/ 2420257 w 2971800"/>
              <a:gd name="connsiteY2" fmla="*/ 442687 h 442687"/>
              <a:gd name="connsiteX3" fmla="*/ 2971800 w 2971800"/>
              <a:gd name="connsiteY3" fmla="*/ 0 h 442687"/>
              <a:gd name="connsiteX4" fmla="*/ 0 w 2971800"/>
              <a:gd name="connsiteY4" fmla="*/ 1 h 442687"/>
              <a:gd name="connsiteX0" fmla="*/ 0 w 2971800"/>
              <a:gd name="connsiteY0" fmla="*/ 1 h 457201"/>
              <a:gd name="connsiteX1" fmla="*/ 5334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76199 h 533400"/>
              <a:gd name="connsiteX4" fmla="*/ 0 w 2971800"/>
              <a:gd name="connsiteY4" fmla="*/ 0 h 533400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7620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0 h 533400"/>
              <a:gd name="connsiteX4" fmla="*/ 0 w 2971800"/>
              <a:gd name="connsiteY4" fmla="*/ 76200 h 5334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62200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383458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1800" h="457200">
                <a:moveTo>
                  <a:pt x="0" y="0"/>
                </a:moveTo>
                <a:lnTo>
                  <a:pt x="383458" y="457200"/>
                </a:lnTo>
                <a:lnTo>
                  <a:pt x="2588342" y="457200"/>
                </a:lnTo>
                <a:lnTo>
                  <a:pt x="29718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factorial()</a:t>
            </a:r>
          </a:p>
          <a:p>
            <a:pPr algn="ctr"/>
            <a:r>
              <a:rPr lang="en-US" dirty="0" smtClean="0"/>
              <a:t>N=5, Line=5</a:t>
            </a:r>
            <a:endParaRPr lang="en-US" dirty="0"/>
          </a:p>
        </p:txBody>
      </p:sp>
      <p:sp>
        <p:nvSpPr>
          <p:cNvPr id="17" name="Freeform 16"/>
          <p:cNvSpPr/>
          <p:nvPr/>
        </p:nvSpPr>
        <p:spPr>
          <a:xfrm>
            <a:off x="6477000" y="838200"/>
            <a:ext cx="2362200" cy="609600"/>
          </a:xfrm>
          <a:custGeom>
            <a:avLst/>
            <a:gdLst>
              <a:gd name="connsiteX0" fmla="*/ 0 w 3048000"/>
              <a:gd name="connsiteY0" fmla="*/ 87086 h 449943"/>
              <a:gd name="connsiteX1" fmla="*/ 493486 w 3048000"/>
              <a:gd name="connsiteY1" fmla="*/ 449943 h 449943"/>
              <a:gd name="connsiteX2" fmla="*/ 2481943 w 3048000"/>
              <a:gd name="connsiteY2" fmla="*/ 449943 h 449943"/>
              <a:gd name="connsiteX3" fmla="*/ 3048000 w 3048000"/>
              <a:gd name="connsiteY3" fmla="*/ 0 h 449943"/>
              <a:gd name="connsiteX4" fmla="*/ 0 w 3048000"/>
              <a:gd name="connsiteY4" fmla="*/ 87086 h 449943"/>
              <a:gd name="connsiteX0" fmla="*/ 0 w 3062514"/>
              <a:gd name="connsiteY0" fmla="*/ 7257 h 449943"/>
              <a:gd name="connsiteX1" fmla="*/ 508000 w 3062514"/>
              <a:gd name="connsiteY1" fmla="*/ 449943 h 449943"/>
              <a:gd name="connsiteX2" fmla="*/ 2496457 w 3062514"/>
              <a:gd name="connsiteY2" fmla="*/ 449943 h 449943"/>
              <a:gd name="connsiteX3" fmla="*/ 3062514 w 3062514"/>
              <a:gd name="connsiteY3" fmla="*/ 0 h 449943"/>
              <a:gd name="connsiteX4" fmla="*/ 0 w 3062514"/>
              <a:gd name="connsiteY4" fmla="*/ 7257 h 449943"/>
              <a:gd name="connsiteX0" fmla="*/ 0 w 3352800"/>
              <a:gd name="connsiteY0" fmla="*/ 0 h 442686"/>
              <a:gd name="connsiteX1" fmla="*/ 508000 w 3352800"/>
              <a:gd name="connsiteY1" fmla="*/ 442686 h 442686"/>
              <a:gd name="connsiteX2" fmla="*/ 2496457 w 3352800"/>
              <a:gd name="connsiteY2" fmla="*/ 442686 h 442686"/>
              <a:gd name="connsiteX3" fmla="*/ 3352800 w 3352800"/>
              <a:gd name="connsiteY3" fmla="*/ 0 h 442686"/>
              <a:gd name="connsiteX4" fmla="*/ 0 w 3352800"/>
              <a:gd name="connsiteY4" fmla="*/ 0 h 442686"/>
              <a:gd name="connsiteX0" fmla="*/ 0 w 3048000"/>
              <a:gd name="connsiteY0" fmla="*/ 1 h 442687"/>
              <a:gd name="connsiteX1" fmla="*/ 508000 w 3048000"/>
              <a:gd name="connsiteY1" fmla="*/ 442687 h 442687"/>
              <a:gd name="connsiteX2" fmla="*/ 2496457 w 3048000"/>
              <a:gd name="connsiteY2" fmla="*/ 442687 h 442687"/>
              <a:gd name="connsiteX3" fmla="*/ 3048000 w 3048000"/>
              <a:gd name="connsiteY3" fmla="*/ 0 h 442687"/>
              <a:gd name="connsiteX4" fmla="*/ 0 w 3048000"/>
              <a:gd name="connsiteY4" fmla="*/ 1 h 442687"/>
              <a:gd name="connsiteX0" fmla="*/ 0 w 2971800"/>
              <a:gd name="connsiteY0" fmla="*/ 1 h 442687"/>
              <a:gd name="connsiteX1" fmla="*/ 431800 w 2971800"/>
              <a:gd name="connsiteY1" fmla="*/ 442687 h 442687"/>
              <a:gd name="connsiteX2" fmla="*/ 2420257 w 2971800"/>
              <a:gd name="connsiteY2" fmla="*/ 442687 h 442687"/>
              <a:gd name="connsiteX3" fmla="*/ 2971800 w 2971800"/>
              <a:gd name="connsiteY3" fmla="*/ 0 h 442687"/>
              <a:gd name="connsiteX4" fmla="*/ 0 w 2971800"/>
              <a:gd name="connsiteY4" fmla="*/ 1 h 442687"/>
              <a:gd name="connsiteX0" fmla="*/ 0 w 2971800"/>
              <a:gd name="connsiteY0" fmla="*/ 1 h 457201"/>
              <a:gd name="connsiteX1" fmla="*/ 5334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76199 h 533400"/>
              <a:gd name="connsiteX4" fmla="*/ 0 w 2971800"/>
              <a:gd name="connsiteY4" fmla="*/ 0 h 533400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7620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0 h 533400"/>
              <a:gd name="connsiteX4" fmla="*/ 0 w 2971800"/>
              <a:gd name="connsiteY4" fmla="*/ 76200 h 5334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62200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383458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1800" h="457200">
                <a:moveTo>
                  <a:pt x="0" y="0"/>
                </a:moveTo>
                <a:lnTo>
                  <a:pt x="383458" y="457200"/>
                </a:lnTo>
                <a:lnTo>
                  <a:pt x="2588342" y="457200"/>
                </a:lnTo>
                <a:lnTo>
                  <a:pt x="29718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factorial()</a:t>
            </a:r>
          </a:p>
          <a:p>
            <a:pPr algn="ctr"/>
            <a:r>
              <a:rPr lang="en-US" dirty="0" smtClean="0"/>
              <a:t>N=4, Line=5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124200" y="533400"/>
            <a:ext cx="2971800" cy="3048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342900" indent="-342900">
              <a:buFont typeface="+mj-lt"/>
              <a:buAutoNum type="arabicPeriod"/>
            </a:pP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factorial(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N=4)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if (N == 1)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return 1;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} else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F = N * 6;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return F;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1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Folded Corner 5"/>
          <p:cNvSpPr/>
          <p:nvPr/>
        </p:nvSpPr>
        <p:spPr>
          <a:xfrm>
            <a:off x="152400" y="533400"/>
            <a:ext cx="2667000" cy="3048000"/>
          </a:xfrm>
          <a:prstGeom prst="foldedCorner">
            <a:avLst>
              <a:gd name="adj" fmla="val 9163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04800" y="685800"/>
            <a:ext cx="2362200" cy="861774"/>
          </a:xfrm>
          <a:prstGeom prst="rect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void setup()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A = 10;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B = factorial(5);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( B 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1752600"/>
            <a:ext cx="2286000" cy="1477328"/>
          </a:xfrm>
          <a:prstGeom prst="rect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factorial(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if (N == 1)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return 1;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} else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F = N *       	factorial(N-1);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return F;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Trapezoid 7"/>
          <p:cNvSpPr/>
          <p:nvPr/>
        </p:nvSpPr>
        <p:spPr>
          <a:xfrm>
            <a:off x="6324600" y="533400"/>
            <a:ext cx="2667000" cy="6019800"/>
          </a:xfrm>
          <a:prstGeom prst="trapezoid">
            <a:avLst>
              <a:gd name="adj" fmla="val 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934200" y="152400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Call Stack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487912" y="152400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Executing Function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43151" y="152400"/>
            <a:ext cx="1774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Compiled Code</a:t>
            </a:r>
            <a:endParaRPr lang="en-US" dirty="0"/>
          </a:p>
        </p:txBody>
      </p:sp>
      <p:sp>
        <p:nvSpPr>
          <p:cNvPr id="13" name="Right Arrow 12"/>
          <p:cNvSpPr/>
          <p:nvPr/>
        </p:nvSpPr>
        <p:spPr>
          <a:xfrm>
            <a:off x="3276600" y="1524000"/>
            <a:ext cx="304800" cy="228600"/>
          </a:xfrm>
          <a:prstGeom prst="rightArrow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477000" y="1447800"/>
            <a:ext cx="2362200" cy="609600"/>
          </a:xfrm>
          <a:custGeom>
            <a:avLst/>
            <a:gdLst>
              <a:gd name="connsiteX0" fmla="*/ 0 w 3048000"/>
              <a:gd name="connsiteY0" fmla="*/ 87086 h 449943"/>
              <a:gd name="connsiteX1" fmla="*/ 493486 w 3048000"/>
              <a:gd name="connsiteY1" fmla="*/ 449943 h 449943"/>
              <a:gd name="connsiteX2" fmla="*/ 2481943 w 3048000"/>
              <a:gd name="connsiteY2" fmla="*/ 449943 h 449943"/>
              <a:gd name="connsiteX3" fmla="*/ 3048000 w 3048000"/>
              <a:gd name="connsiteY3" fmla="*/ 0 h 449943"/>
              <a:gd name="connsiteX4" fmla="*/ 0 w 3048000"/>
              <a:gd name="connsiteY4" fmla="*/ 87086 h 449943"/>
              <a:gd name="connsiteX0" fmla="*/ 0 w 3062514"/>
              <a:gd name="connsiteY0" fmla="*/ 7257 h 449943"/>
              <a:gd name="connsiteX1" fmla="*/ 508000 w 3062514"/>
              <a:gd name="connsiteY1" fmla="*/ 449943 h 449943"/>
              <a:gd name="connsiteX2" fmla="*/ 2496457 w 3062514"/>
              <a:gd name="connsiteY2" fmla="*/ 449943 h 449943"/>
              <a:gd name="connsiteX3" fmla="*/ 3062514 w 3062514"/>
              <a:gd name="connsiteY3" fmla="*/ 0 h 449943"/>
              <a:gd name="connsiteX4" fmla="*/ 0 w 3062514"/>
              <a:gd name="connsiteY4" fmla="*/ 7257 h 449943"/>
              <a:gd name="connsiteX0" fmla="*/ 0 w 3352800"/>
              <a:gd name="connsiteY0" fmla="*/ 0 h 442686"/>
              <a:gd name="connsiteX1" fmla="*/ 508000 w 3352800"/>
              <a:gd name="connsiteY1" fmla="*/ 442686 h 442686"/>
              <a:gd name="connsiteX2" fmla="*/ 2496457 w 3352800"/>
              <a:gd name="connsiteY2" fmla="*/ 442686 h 442686"/>
              <a:gd name="connsiteX3" fmla="*/ 3352800 w 3352800"/>
              <a:gd name="connsiteY3" fmla="*/ 0 h 442686"/>
              <a:gd name="connsiteX4" fmla="*/ 0 w 3352800"/>
              <a:gd name="connsiteY4" fmla="*/ 0 h 442686"/>
              <a:gd name="connsiteX0" fmla="*/ 0 w 3048000"/>
              <a:gd name="connsiteY0" fmla="*/ 1 h 442687"/>
              <a:gd name="connsiteX1" fmla="*/ 508000 w 3048000"/>
              <a:gd name="connsiteY1" fmla="*/ 442687 h 442687"/>
              <a:gd name="connsiteX2" fmla="*/ 2496457 w 3048000"/>
              <a:gd name="connsiteY2" fmla="*/ 442687 h 442687"/>
              <a:gd name="connsiteX3" fmla="*/ 3048000 w 3048000"/>
              <a:gd name="connsiteY3" fmla="*/ 0 h 442687"/>
              <a:gd name="connsiteX4" fmla="*/ 0 w 3048000"/>
              <a:gd name="connsiteY4" fmla="*/ 1 h 442687"/>
              <a:gd name="connsiteX0" fmla="*/ 0 w 2971800"/>
              <a:gd name="connsiteY0" fmla="*/ 1 h 442687"/>
              <a:gd name="connsiteX1" fmla="*/ 431800 w 2971800"/>
              <a:gd name="connsiteY1" fmla="*/ 442687 h 442687"/>
              <a:gd name="connsiteX2" fmla="*/ 2420257 w 2971800"/>
              <a:gd name="connsiteY2" fmla="*/ 442687 h 442687"/>
              <a:gd name="connsiteX3" fmla="*/ 2971800 w 2971800"/>
              <a:gd name="connsiteY3" fmla="*/ 0 h 442687"/>
              <a:gd name="connsiteX4" fmla="*/ 0 w 2971800"/>
              <a:gd name="connsiteY4" fmla="*/ 1 h 442687"/>
              <a:gd name="connsiteX0" fmla="*/ 0 w 2971800"/>
              <a:gd name="connsiteY0" fmla="*/ 1 h 457201"/>
              <a:gd name="connsiteX1" fmla="*/ 5334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76199 h 533400"/>
              <a:gd name="connsiteX4" fmla="*/ 0 w 2971800"/>
              <a:gd name="connsiteY4" fmla="*/ 0 h 533400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7620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0 h 533400"/>
              <a:gd name="connsiteX4" fmla="*/ 0 w 2971800"/>
              <a:gd name="connsiteY4" fmla="*/ 76200 h 5334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62200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383458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1800" h="457200">
                <a:moveTo>
                  <a:pt x="0" y="0"/>
                </a:moveTo>
                <a:lnTo>
                  <a:pt x="383458" y="457200"/>
                </a:lnTo>
                <a:lnTo>
                  <a:pt x="2588342" y="457200"/>
                </a:lnTo>
                <a:lnTo>
                  <a:pt x="29718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setup()</a:t>
            </a:r>
          </a:p>
          <a:p>
            <a:pPr algn="ctr"/>
            <a:r>
              <a:rPr lang="en-US" dirty="0" smtClean="0"/>
              <a:t>A=10, Line=3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6400800" y="2057400"/>
            <a:ext cx="2590800" cy="4480859"/>
          </a:xfrm>
          <a:custGeom>
            <a:avLst/>
            <a:gdLst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33618 w 2272552"/>
              <a:gd name="connsiteY22" fmla="*/ 887506 h 5741894"/>
              <a:gd name="connsiteX23" fmla="*/ 2225488 w 2272552"/>
              <a:gd name="connsiteY23" fmla="*/ 632012 h 5741894"/>
              <a:gd name="connsiteX24" fmla="*/ 60512 w 2272552"/>
              <a:gd name="connsiteY24" fmla="*/ 497541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33618 w 2272552"/>
              <a:gd name="connsiteY22" fmla="*/ 887506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141194 w 2272552"/>
              <a:gd name="connsiteY12" fmla="*/ 3160059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64994 w 2272552"/>
              <a:gd name="connsiteY12" fmla="*/ 3160059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40341 w 2238934"/>
              <a:gd name="connsiteY4" fmla="*/ 4733365 h 5741894"/>
              <a:gd name="connsiteX5" fmla="*/ 2164976 w 2238934"/>
              <a:gd name="connsiteY5" fmla="*/ 4491318 h 5741894"/>
              <a:gd name="connsiteX6" fmla="*/ 40341 w 2238934"/>
              <a:gd name="connsiteY6" fmla="*/ 4289612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40341 w 2238934"/>
              <a:gd name="connsiteY4" fmla="*/ 4733365 h 5741894"/>
              <a:gd name="connsiteX5" fmla="*/ 2164976 w 2238934"/>
              <a:gd name="connsiteY5" fmla="*/ 4491318 h 5741894"/>
              <a:gd name="connsiteX6" fmla="*/ 31376 w 2238934"/>
              <a:gd name="connsiteY6" fmla="*/ 4379259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31376 w 2238934"/>
              <a:gd name="connsiteY4" fmla="*/ 4760259 h 5741894"/>
              <a:gd name="connsiteX5" fmla="*/ 2164976 w 2238934"/>
              <a:gd name="connsiteY5" fmla="*/ 4491318 h 5741894"/>
              <a:gd name="connsiteX6" fmla="*/ 31376 w 2238934"/>
              <a:gd name="connsiteY6" fmla="*/ 4379259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20171 w 2224741"/>
              <a:gd name="connsiteY0" fmla="*/ 5741894 h 5741894"/>
              <a:gd name="connsiteX1" fmla="*/ 2212041 w 2224741"/>
              <a:gd name="connsiteY1" fmla="*/ 5499847 h 5741894"/>
              <a:gd name="connsiteX2" fmla="*/ 87406 w 2224741"/>
              <a:gd name="connsiteY2" fmla="*/ 5217459 h 5741894"/>
              <a:gd name="connsiteX3" fmla="*/ 2212041 w 2224741"/>
              <a:gd name="connsiteY3" fmla="*/ 4988859 h 5741894"/>
              <a:gd name="connsiteX4" fmla="*/ 11206 w 2224741"/>
              <a:gd name="connsiteY4" fmla="*/ 4760259 h 5741894"/>
              <a:gd name="connsiteX5" fmla="*/ 2144806 w 2224741"/>
              <a:gd name="connsiteY5" fmla="*/ 4491318 h 5741894"/>
              <a:gd name="connsiteX6" fmla="*/ 11206 w 2224741"/>
              <a:gd name="connsiteY6" fmla="*/ 4379259 h 5741894"/>
              <a:gd name="connsiteX7" fmla="*/ 2091018 w 2224741"/>
              <a:gd name="connsiteY7" fmla="*/ 4061012 h 5741894"/>
              <a:gd name="connsiteX8" fmla="*/ 33618 w 2224741"/>
              <a:gd name="connsiteY8" fmla="*/ 3966883 h 5741894"/>
              <a:gd name="connsiteX9" fmla="*/ 2117912 w 2224741"/>
              <a:gd name="connsiteY9" fmla="*/ 3711388 h 5741894"/>
              <a:gd name="connsiteX10" fmla="*/ 11206 w 2224741"/>
              <a:gd name="connsiteY10" fmla="*/ 3541059 h 5741894"/>
              <a:gd name="connsiteX11" fmla="*/ 2158253 w 2224741"/>
              <a:gd name="connsiteY11" fmla="*/ 3294530 h 5741894"/>
              <a:gd name="connsiteX12" fmla="*/ 11206 w 2224741"/>
              <a:gd name="connsiteY12" fmla="*/ 3160059 h 5741894"/>
              <a:gd name="connsiteX13" fmla="*/ 2091018 w 2224741"/>
              <a:gd name="connsiteY13" fmla="*/ 2783541 h 5741894"/>
              <a:gd name="connsiteX14" fmla="*/ 20171 w 2224741"/>
              <a:gd name="connsiteY14" fmla="*/ 2635624 h 5741894"/>
              <a:gd name="connsiteX15" fmla="*/ 2131359 w 2224741"/>
              <a:gd name="connsiteY15" fmla="*/ 2191871 h 5741894"/>
              <a:gd name="connsiteX16" fmla="*/ 11206 w 2224741"/>
              <a:gd name="connsiteY16" fmla="*/ 2169459 h 5741894"/>
              <a:gd name="connsiteX17" fmla="*/ 2091018 w 2224741"/>
              <a:gd name="connsiteY17" fmla="*/ 1855694 h 5741894"/>
              <a:gd name="connsiteX18" fmla="*/ 11206 w 2224741"/>
              <a:gd name="connsiteY18" fmla="*/ 1712259 h 5741894"/>
              <a:gd name="connsiteX19" fmla="*/ 2077571 w 2224741"/>
              <a:gd name="connsiteY19" fmla="*/ 1492624 h 5741894"/>
              <a:gd name="connsiteX20" fmla="*/ 20171 w 2224741"/>
              <a:gd name="connsiteY20" fmla="*/ 1277471 h 5741894"/>
              <a:gd name="connsiteX21" fmla="*/ 2144806 w 2224741"/>
              <a:gd name="connsiteY21" fmla="*/ 1035424 h 5741894"/>
              <a:gd name="connsiteX22" fmla="*/ 11206 w 2224741"/>
              <a:gd name="connsiteY22" fmla="*/ 874059 h 5741894"/>
              <a:gd name="connsiteX23" fmla="*/ 2171700 w 2224741"/>
              <a:gd name="connsiteY23" fmla="*/ 632012 h 5741894"/>
              <a:gd name="connsiteX24" fmla="*/ 11206 w 2224741"/>
              <a:gd name="connsiteY24" fmla="*/ 416859 h 5741894"/>
              <a:gd name="connsiteX25" fmla="*/ 2131359 w 2224741"/>
              <a:gd name="connsiteY25" fmla="*/ 242047 h 5741894"/>
              <a:gd name="connsiteX26" fmla="*/ 6724 w 2224741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77571 w 2213535"/>
              <a:gd name="connsiteY19" fmla="*/ 1492624 h 5741894"/>
              <a:gd name="connsiteX20" fmla="*/ 20171 w 2213535"/>
              <a:gd name="connsiteY20" fmla="*/ 1277471 h 5741894"/>
              <a:gd name="connsiteX21" fmla="*/ 2144806 w 2213535"/>
              <a:gd name="connsiteY21" fmla="*/ 1035424 h 5741894"/>
              <a:gd name="connsiteX22" fmla="*/ 11206 w 2213535"/>
              <a:gd name="connsiteY22" fmla="*/ 874059 h 5741894"/>
              <a:gd name="connsiteX23" fmla="*/ 2171700 w 2213535"/>
              <a:gd name="connsiteY23" fmla="*/ 632012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77571 w 2213535"/>
              <a:gd name="connsiteY19" fmla="*/ 1492624 h 5741894"/>
              <a:gd name="connsiteX20" fmla="*/ 11206 w 2213535"/>
              <a:gd name="connsiteY20" fmla="*/ 1331259 h 5741894"/>
              <a:gd name="connsiteX21" fmla="*/ 2144806 w 2213535"/>
              <a:gd name="connsiteY21" fmla="*/ 1035424 h 5741894"/>
              <a:gd name="connsiteX22" fmla="*/ 11206 w 2213535"/>
              <a:gd name="connsiteY22" fmla="*/ 874059 h 5741894"/>
              <a:gd name="connsiteX23" fmla="*/ 2171700 w 2213535"/>
              <a:gd name="connsiteY23" fmla="*/ 632012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132853 w 2215029"/>
              <a:gd name="connsiteY15" fmla="*/ 2191871 h 5741894"/>
              <a:gd name="connsiteX16" fmla="*/ 12700 w 2215029"/>
              <a:gd name="connsiteY16" fmla="*/ 2169459 h 5741894"/>
              <a:gd name="connsiteX17" fmla="*/ 2092512 w 2215029"/>
              <a:gd name="connsiteY17" fmla="*/ 1855694 h 5741894"/>
              <a:gd name="connsiteX18" fmla="*/ 12700 w 2215029"/>
              <a:gd name="connsiteY18" fmla="*/ 17122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146300 w 2215029"/>
              <a:gd name="connsiteY21" fmla="*/ 1035424 h 5741894"/>
              <a:gd name="connsiteX22" fmla="*/ 12700 w 2215029"/>
              <a:gd name="connsiteY22" fmla="*/ 874059 h 5741894"/>
              <a:gd name="connsiteX23" fmla="*/ 2173194 w 2215029"/>
              <a:gd name="connsiteY23" fmla="*/ 632012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6147 w 2219511"/>
              <a:gd name="connsiteY0" fmla="*/ 5741894 h 5741894"/>
              <a:gd name="connsiteX1" fmla="*/ 2218017 w 2219511"/>
              <a:gd name="connsiteY1" fmla="*/ 5499847 h 5741894"/>
              <a:gd name="connsiteX2" fmla="*/ 17182 w 2219511"/>
              <a:gd name="connsiteY2" fmla="*/ 5217459 h 5741894"/>
              <a:gd name="connsiteX3" fmla="*/ 2218017 w 2219511"/>
              <a:gd name="connsiteY3" fmla="*/ 4988859 h 5741894"/>
              <a:gd name="connsiteX4" fmla="*/ 17182 w 2219511"/>
              <a:gd name="connsiteY4" fmla="*/ 4760259 h 5741894"/>
              <a:gd name="connsiteX5" fmla="*/ 2150782 w 2219511"/>
              <a:gd name="connsiteY5" fmla="*/ 4491318 h 5741894"/>
              <a:gd name="connsiteX6" fmla="*/ 17182 w 2219511"/>
              <a:gd name="connsiteY6" fmla="*/ 4379259 h 5741894"/>
              <a:gd name="connsiteX7" fmla="*/ 2096994 w 2219511"/>
              <a:gd name="connsiteY7" fmla="*/ 4061012 h 5741894"/>
              <a:gd name="connsiteX8" fmla="*/ 39594 w 2219511"/>
              <a:gd name="connsiteY8" fmla="*/ 3966883 h 5741894"/>
              <a:gd name="connsiteX9" fmla="*/ 2123888 w 2219511"/>
              <a:gd name="connsiteY9" fmla="*/ 3711388 h 5741894"/>
              <a:gd name="connsiteX10" fmla="*/ 17182 w 2219511"/>
              <a:gd name="connsiteY10" fmla="*/ 3541059 h 5741894"/>
              <a:gd name="connsiteX11" fmla="*/ 2164229 w 2219511"/>
              <a:gd name="connsiteY11" fmla="*/ 3294530 h 5741894"/>
              <a:gd name="connsiteX12" fmla="*/ 17182 w 2219511"/>
              <a:gd name="connsiteY12" fmla="*/ 3160059 h 5741894"/>
              <a:gd name="connsiteX13" fmla="*/ 2096994 w 2219511"/>
              <a:gd name="connsiteY13" fmla="*/ 2783541 h 5741894"/>
              <a:gd name="connsiteX14" fmla="*/ 26147 w 2219511"/>
              <a:gd name="connsiteY14" fmla="*/ 2635624 h 5741894"/>
              <a:gd name="connsiteX15" fmla="*/ 2137335 w 2219511"/>
              <a:gd name="connsiteY15" fmla="*/ 2191871 h 5741894"/>
              <a:gd name="connsiteX16" fmla="*/ 17182 w 2219511"/>
              <a:gd name="connsiteY16" fmla="*/ 2169459 h 5741894"/>
              <a:gd name="connsiteX17" fmla="*/ 2096994 w 2219511"/>
              <a:gd name="connsiteY17" fmla="*/ 1855694 h 5741894"/>
              <a:gd name="connsiteX18" fmla="*/ 17182 w 2219511"/>
              <a:gd name="connsiteY18" fmla="*/ 1712259 h 5741894"/>
              <a:gd name="connsiteX19" fmla="*/ 2074582 w 2219511"/>
              <a:gd name="connsiteY19" fmla="*/ 1559859 h 5741894"/>
              <a:gd name="connsiteX20" fmla="*/ 17182 w 2219511"/>
              <a:gd name="connsiteY20" fmla="*/ 1331259 h 5741894"/>
              <a:gd name="connsiteX21" fmla="*/ 2074582 w 2219511"/>
              <a:gd name="connsiteY21" fmla="*/ 1102659 h 5741894"/>
              <a:gd name="connsiteX22" fmla="*/ 17182 w 2219511"/>
              <a:gd name="connsiteY22" fmla="*/ 874059 h 5741894"/>
              <a:gd name="connsiteX23" fmla="*/ 2177676 w 2219511"/>
              <a:gd name="connsiteY23" fmla="*/ 632012 h 5741894"/>
              <a:gd name="connsiteX24" fmla="*/ 17182 w 2219511"/>
              <a:gd name="connsiteY24" fmla="*/ 416859 h 5741894"/>
              <a:gd name="connsiteX25" fmla="*/ 2137335 w 2219511"/>
              <a:gd name="connsiteY25" fmla="*/ 242047 h 5741894"/>
              <a:gd name="connsiteX26" fmla="*/ 12700 w 2219511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68606 w 2213535"/>
              <a:gd name="connsiteY17" fmla="*/ 19408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3218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146300 w 2215029"/>
              <a:gd name="connsiteY15" fmla="*/ 2474259 h 5741894"/>
              <a:gd name="connsiteX16" fmla="*/ 12700 w 2215029"/>
              <a:gd name="connsiteY16" fmla="*/ 2321859 h 5741894"/>
              <a:gd name="connsiteX17" fmla="*/ 2070100 w 2215029"/>
              <a:gd name="connsiteY17" fmla="*/ 20932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1993900 w 2215029"/>
              <a:gd name="connsiteY15" fmla="*/ 2474259 h 5741894"/>
              <a:gd name="connsiteX16" fmla="*/ 12700 w 2215029"/>
              <a:gd name="connsiteY16" fmla="*/ 2321859 h 5741894"/>
              <a:gd name="connsiteX17" fmla="*/ 2070100 w 2215029"/>
              <a:gd name="connsiteY17" fmla="*/ 20932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3218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3218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46300 w 2215029"/>
              <a:gd name="connsiteY25" fmla="*/ 264459 h 5741894"/>
              <a:gd name="connsiteX26" fmla="*/ 8218 w 2215029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1463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37353 w 2217270"/>
              <a:gd name="connsiteY8" fmla="*/ 3966883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068606 w 2213535"/>
              <a:gd name="connsiteY11" fmla="*/ 33124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068606 w 2213535"/>
              <a:gd name="connsiteY9" fmla="*/ 3845859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4074459 h 5741894"/>
              <a:gd name="connsiteX9" fmla="*/ 2068606 w 2213535"/>
              <a:gd name="connsiteY9" fmla="*/ 3845859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70100 w 2215029"/>
              <a:gd name="connsiteY7" fmla="*/ 4303059 h 5741894"/>
              <a:gd name="connsiteX8" fmla="*/ 12700 w 2215029"/>
              <a:gd name="connsiteY8" fmla="*/ 4074459 h 5741894"/>
              <a:gd name="connsiteX9" fmla="*/ 2070100 w 2215029"/>
              <a:gd name="connsiteY9" fmla="*/ 3845859 h 5741894"/>
              <a:gd name="connsiteX10" fmla="*/ 12700 w 2215029"/>
              <a:gd name="connsiteY10" fmla="*/ 3617259 h 5741894"/>
              <a:gd name="connsiteX11" fmla="*/ 2070100 w 2215029"/>
              <a:gd name="connsiteY11" fmla="*/ 3388659 h 5741894"/>
              <a:gd name="connsiteX12" fmla="*/ 12700 w 2215029"/>
              <a:gd name="connsiteY12" fmla="*/ 3160059 h 5741894"/>
              <a:gd name="connsiteX13" fmla="*/ 20701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531659 h 5741894"/>
              <a:gd name="connsiteX7" fmla="*/ 2070100 w 2215029"/>
              <a:gd name="connsiteY7" fmla="*/ 4303059 h 5741894"/>
              <a:gd name="connsiteX8" fmla="*/ 12700 w 2215029"/>
              <a:gd name="connsiteY8" fmla="*/ 4074459 h 5741894"/>
              <a:gd name="connsiteX9" fmla="*/ 2070100 w 2215029"/>
              <a:gd name="connsiteY9" fmla="*/ 3845859 h 5741894"/>
              <a:gd name="connsiteX10" fmla="*/ 12700 w 2215029"/>
              <a:gd name="connsiteY10" fmla="*/ 3617259 h 5741894"/>
              <a:gd name="connsiteX11" fmla="*/ 2070100 w 2215029"/>
              <a:gd name="connsiteY11" fmla="*/ 3388659 h 5741894"/>
              <a:gd name="connsiteX12" fmla="*/ 12700 w 2215029"/>
              <a:gd name="connsiteY12" fmla="*/ 3160059 h 5741894"/>
              <a:gd name="connsiteX13" fmla="*/ 20701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760259 h 5741894"/>
              <a:gd name="connsiteX5" fmla="*/ 2081306 w 2226235"/>
              <a:gd name="connsiteY5" fmla="*/ 46840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7602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081306 w 2226235"/>
              <a:gd name="connsiteY3" fmla="*/ 52174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446059 h 5741894"/>
              <a:gd name="connsiteX3" fmla="*/ 2081306 w 2226235"/>
              <a:gd name="connsiteY3" fmla="*/ 52174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13447 w 2063376"/>
              <a:gd name="connsiteY0" fmla="*/ 5741894 h 5741894"/>
              <a:gd name="connsiteX1" fmla="*/ 2061882 w 2063376"/>
              <a:gd name="connsiteY1" fmla="*/ 5598459 h 5741894"/>
              <a:gd name="connsiteX2" fmla="*/ 4482 w 2063376"/>
              <a:gd name="connsiteY2" fmla="*/ 5446059 h 5741894"/>
              <a:gd name="connsiteX3" fmla="*/ 2061882 w 2063376"/>
              <a:gd name="connsiteY3" fmla="*/ 5217459 h 5741894"/>
              <a:gd name="connsiteX4" fmla="*/ 4482 w 2063376"/>
              <a:gd name="connsiteY4" fmla="*/ 4988859 h 5741894"/>
              <a:gd name="connsiteX5" fmla="*/ 2061882 w 2063376"/>
              <a:gd name="connsiteY5" fmla="*/ 4760259 h 5741894"/>
              <a:gd name="connsiteX6" fmla="*/ 4482 w 2063376"/>
              <a:gd name="connsiteY6" fmla="*/ 4531659 h 5741894"/>
              <a:gd name="connsiteX7" fmla="*/ 2061882 w 2063376"/>
              <a:gd name="connsiteY7" fmla="*/ 4303059 h 5741894"/>
              <a:gd name="connsiteX8" fmla="*/ 4482 w 2063376"/>
              <a:gd name="connsiteY8" fmla="*/ 4074459 h 5741894"/>
              <a:gd name="connsiteX9" fmla="*/ 2061882 w 2063376"/>
              <a:gd name="connsiteY9" fmla="*/ 3845859 h 5741894"/>
              <a:gd name="connsiteX10" fmla="*/ 4482 w 2063376"/>
              <a:gd name="connsiteY10" fmla="*/ 3617259 h 5741894"/>
              <a:gd name="connsiteX11" fmla="*/ 2061882 w 2063376"/>
              <a:gd name="connsiteY11" fmla="*/ 3388659 h 5741894"/>
              <a:gd name="connsiteX12" fmla="*/ 4482 w 2063376"/>
              <a:gd name="connsiteY12" fmla="*/ 3160059 h 5741894"/>
              <a:gd name="connsiteX13" fmla="*/ 2061882 w 2063376"/>
              <a:gd name="connsiteY13" fmla="*/ 2931459 h 5741894"/>
              <a:gd name="connsiteX14" fmla="*/ 4482 w 2063376"/>
              <a:gd name="connsiteY14" fmla="*/ 2702859 h 5741894"/>
              <a:gd name="connsiteX15" fmla="*/ 2061882 w 2063376"/>
              <a:gd name="connsiteY15" fmla="*/ 2474259 h 5741894"/>
              <a:gd name="connsiteX16" fmla="*/ 4482 w 2063376"/>
              <a:gd name="connsiteY16" fmla="*/ 2245659 h 5741894"/>
              <a:gd name="connsiteX17" fmla="*/ 2061882 w 2063376"/>
              <a:gd name="connsiteY17" fmla="*/ 2017059 h 5741894"/>
              <a:gd name="connsiteX18" fmla="*/ 4482 w 2063376"/>
              <a:gd name="connsiteY18" fmla="*/ 1788459 h 5741894"/>
              <a:gd name="connsiteX19" fmla="*/ 2061882 w 2063376"/>
              <a:gd name="connsiteY19" fmla="*/ 1559859 h 5741894"/>
              <a:gd name="connsiteX20" fmla="*/ 4482 w 2063376"/>
              <a:gd name="connsiteY20" fmla="*/ 1331259 h 5741894"/>
              <a:gd name="connsiteX21" fmla="*/ 2061882 w 2063376"/>
              <a:gd name="connsiteY21" fmla="*/ 1102659 h 5741894"/>
              <a:gd name="connsiteX22" fmla="*/ 4482 w 2063376"/>
              <a:gd name="connsiteY22" fmla="*/ 874059 h 5741894"/>
              <a:gd name="connsiteX23" fmla="*/ 2061882 w 2063376"/>
              <a:gd name="connsiteY23" fmla="*/ 645459 h 5741894"/>
              <a:gd name="connsiteX24" fmla="*/ 4482 w 2063376"/>
              <a:gd name="connsiteY24" fmla="*/ 416859 h 5741894"/>
              <a:gd name="connsiteX25" fmla="*/ 2061882 w 2063376"/>
              <a:gd name="connsiteY25" fmla="*/ 188259 h 5741894"/>
              <a:gd name="connsiteX26" fmla="*/ 0 w 2063376"/>
              <a:gd name="connsiteY26" fmla="*/ 0 h 5741894"/>
              <a:gd name="connsiteX0" fmla="*/ 197971 w 2271806"/>
              <a:gd name="connsiteY0" fmla="*/ 5741894 h 5850965"/>
              <a:gd name="connsiteX1" fmla="*/ 341406 w 2271806"/>
              <a:gd name="connsiteY1" fmla="*/ 5827059 h 5850965"/>
              <a:gd name="connsiteX2" fmla="*/ 2246406 w 2271806"/>
              <a:gd name="connsiteY2" fmla="*/ 5598459 h 5850965"/>
              <a:gd name="connsiteX3" fmla="*/ 189006 w 2271806"/>
              <a:gd name="connsiteY3" fmla="*/ 5446059 h 5850965"/>
              <a:gd name="connsiteX4" fmla="*/ 2246406 w 2271806"/>
              <a:gd name="connsiteY4" fmla="*/ 5217459 h 5850965"/>
              <a:gd name="connsiteX5" fmla="*/ 189006 w 2271806"/>
              <a:gd name="connsiteY5" fmla="*/ 4988859 h 5850965"/>
              <a:gd name="connsiteX6" fmla="*/ 2246406 w 2271806"/>
              <a:gd name="connsiteY6" fmla="*/ 4760259 h 5850965"/>
              <a:gd name="connsiteX7" fmla="*/ 189006 w 2271806"/>
              <a:gd name="connsiteY7" fmla="*/ 4531659 h 5850965"/>
              <a:gd name="connsiteX8" fmla="*/ 2246406 w 2271806"/>
              <a:gd name="connsiteY8" fmla="*/ 4303059 h 5850965"/>
              <a:gd name="connsiteX9" fmla="*/ 189006 w 2271806"/>
              <a:gd name="connsiteY9" fmla="*/ 4074459 h 5850965"/>
              <a:gd name="connsiteX10" fmla="*/ 2246406 w 2271806"/>
              <a:gd name="connsiteY10" fmla="*/ 3845859 h 5850965"/>
              <a:gd name="connsiteX11" fmla="*/ 189006 w 2271806"/>
              <a:gd name="connsiteY11" fmla="*/ 3617259 h 5850965"/>
              <a:gd name="connsiteX12" fmla="*/ 2246406 w 2271806"/>
              <a:gd name="connsiteY12" fmla="*/ 3388659 h 5850965"/>
              <a:gd name="connsiteX13" fmla="*/ 189006 w 2271806"/>
              <a:gd name="connsiteY13" fmla="*/ 3160059 h 5850965"/>
              <a:gd name="connsiteX14" fmla="*/ 2246406 w 2271806"/>
              <a:gd name="connsiteY14" fmla="*/ 2931459 h 5850965"/>
              <a:gd name="connsiteX15" fmla="*/ 189006 w 2271806"/>
              <a:gd name="connsiteY15" fmla="*/ 2702859 h 5850965"/>
              <a:gd name="connsiteX16" fmla="*/ 2246406 w 2271806"/>
              <a:gd name="connsiteY16" fmla="*/ 2474259 h 5850965"/>
              <a:gd name="connsiteX17" fmla="*/ 189006 w 2271806"/>
              <a:gd name="connsiteY17" fmla="*/ 2245659 h 5850965"/>
              <a:gd name="connsiteX18" fmla="*/ 2246406 w 2271806"/>
              <a:gd name="connsiteY18" fmla="*/ 2017059 h 5850965"/>
              <a:gd name="connsiteX19" fmla="*/ 189006 w 2271806"/>
              <a:gd name="connsiteY19" fmla="*/ 1788459 h 5850965"/>
              <a:gd name="connsiteX20" fmla="*/ 2246406 w 2271806"/>
              <a:gd name="connsiteY20" fmla="*/ 1559859 h 5850965"/>
              <a:gd name="connsiteX21" fmla="*/ 189006 w 2271806"/>
              <a:gd name="connsiteY21" fmla="*/ 1331259 h 5850965"/>
              <a:gd name="connsiteX22" fmla="*/ 2246406 w 2271806"/>
              <a:gd name="connsiteY22" fmla="*/ 1102659 h 5850965"/>
              <a:gd name="connsiteX23" fmla="*/ 189006 w 2271806"/>
              <a:gd name="connsiteY23" fmla="*/ 874059 h 5850965"/>
              <a:gd name="connsiteX24" fmla="*/ 2246406 w 2271806"/>
              <a:gd name="connsiteY24" fmla="*/ 645459 h 5850965"/>
              <a:gd name="connsiteX25" fmla="*/ 189006 w 2271806"/>
              <a:gd name="connsiteY25" fmla="*/ 416859 h 5850965"/>
              <a:gd name="connsiteX26" fmla="*/ 2246406 w 2271806"/>
              <a:gd name="connsiteY26" fmla="*/ 188259 h 5850965"/>
              <a:gd name="connsiteX27" fmla="*/ 184524 w 2271806"/>
              <a:gd name="connsiteY27" fmla="*/ 0 h 5850965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80682 w 2138082"/>
              <a:gd name="connsiteY0" fmla="*/ 5750859 h 5852459"/>
              <a:gd name="connsiteX1" fmla="*/ 461682 w 2138082"/>
              <a:gd name="connsiteY1" fmla="*/ 5827059 h 5852459"/>
              <a:gd name="connsiteX2" fmla="*/ 2061882 w 2138082"/>
              <a:gd name="connsiteY2" fmla="*/ 5598459 h 5852459"/>
              <a:gd name="connsiteX3" fmla="*/ 4482 w 2138082"/>
              <a:gd name="connsiteY3" fmla="*/ 5446059 h 5852459"/>
              <a:gd name="connsiteX4" fmla="*/ 2061882 w 2138082"/>
              <a:gd name="connsiteY4" fmla="*/ 5217459 h 5852459"/>
              <a:gd name="connsiteX5" fmla="*/ 4482 w 2138082"/>
              <a:gd name="connsiteY5" fmla="*/ 4988859 h 5852459"/>
              <a:gd name="connsiteX6" fmla="*/ 2061882 w 2138082"/>
              <a:gd name="connsiteY6" fmla="*/ 4760259 h 5852459"/>
              <a:gd name="connsiteX7" fmla="*/ 4482 w 2138082"/>
              <a:gd name="connsiteY7" fmla="*/ 4531659 h 5852459"/>
              <a:gd name="connsiteX8" fmla="*/ 2061882 w 2138082"/>
              <a:gd name="connsiteY8" fmla="*/ 4303059 h 5852459"/>
              <a:gd name="connsiteX9" fmla="*/ 4482 w 2138082"/>
              <a:gd name="connsiteY9" fmla="*/ 4074459 h 5852459"/>
              <a:gd name="connsiteX10" fmla="*/ 2061882 w 2138082"/>
              <a:gd name="connsiteY10" fmla="*/ 3845859 h 5852459"/>
              <a:gd name="connsiteX11" fmla="*/ 4482 w 2138082"/>
              <a:gd name="connsiteY11" fmla="*/ 3617259 h 5852459"/>
              <a:gd name="connsiteX12" fmla="*/ 2061882 w 2138082"/>
              <a:gd name="connsiteY12" fmla="*/ 3388659 h 5852459"/>
              <a:gd name="connsiteX13" fmla="*/ 4482 w 2138082"/>
              <a:gd name="connsiteY13" fmla="*/ 3160059 h 5852459"/>
              <a:gd name="connsiteX14" fmla="*/ 2061882 w 2138082"/>
              <a:gd name="connsiteY14" fmla="*/ 2931459 h 5852459"/>
              <a:gd name="connsiteX15" fmla="*/ 4482 w 2138082"/>
              <a:gd name="connsiteY15" fmla="*/ 2702859 h 5852459"/>
              <a:gd name="connsiteX16" fmla="*/ 2061882 w 2138082"/>
              <a:gd name="connsiteY16" fmla="*/ 2474259 h 5852459"/>
              <a:gd name="connsiteX17" fmla="*/ 4482 w 2138082"/>
              <a:gd name="connsiteY17" fmla="*/ 2245659 h 5852459"/>
              <a:gd name="connsiteX18" fmla="*/ 2061882 w 2138082"/>
              <a:gd name="connsiteY18" fmla="*/ 2017059 h 5852459"/>
              <a:gd name="connsiteX19" fmla="*/ 4482 w 2138082"/>
              <a:gd name="connsiteY19" fmla="*/ 1788459 h 5852459"/>
              <a:gd name="connsiteX20" fmla="*/ 2061882 w 2138082"/>
              <a:gd name="connsiteY20" fmla="*/ 1559859 h 5852459"/>
              <a:gd name="connsiteX21" fmla="*/ 4482 w 2138082"/>
              <a:gd name="connsiteY21" fmla="*/ 1331259 h 5852459"/>
              <a:gd name="connsiteX22" fmla="*/ 2061882 w 2138082"/>
              <a:gd name="connsiteY22" fmla="*/ 1102659 h 5852459"/>
              <a:gd name="connsiteX23" fmla="*/ 4482 w 2138082"/>
              <a:gd name="connsiteY23" fmla="*/ 874059 h 5852459"/>
              <a:gd name="connsiteX24" fmla="*/ 2061882 w 2138082"/>
              <a:gd name="connsiteY24" fmla="*/ 645459 h 5852459"/>
              <a:gd name="connsiteX25" fmla="*/ 4482 w 2138082"/>
              <a:gd name="connsiteY25" fmla="*/ 416859 h 5852459"/>
              <a:gd name="connsiteX26" fmla="*/ 2061882 w 2138082"/>
              <a:gd name="connsiteY26" fmla="*/ 188259 h 5852459"/>
              <a:gd name="connsiteX27" fmla="*/ 0 w 2138082"/>
              <a:gd name="connsiteY27" fmla="*/ 0 h 5852459"/>
              <a:gd name="connsiteX0" fmla="*/ 80682 w 2138082"/>
              <a:gd name="connsiteY0" fmla="*/ 5750859 h 5776259"/>
              <a:gd name="connsiteX1" fmla="*/ 461682 w 2138082"/>
              <a:gd name="connsiteY1" fmla="*/ 5750859 h 5776259"/>
              <a:gd name="connsiteX2" fmla="*/ 2061882 w 2138082"/>
              <a:gd name="connsiteY2" fmla="*/ 5598459 h 5776259"/>
              <a:gd name="connsiteX3" fmla="*/ 4482 w 2138082"/>
              <a:gd name="connsiteY3" fmla="*/ 5446059 h 5776259"/>
              <a:gd name="connsiteX4" fmla="*/ 2061882 w 2138082"/>
              <a:gd name="connsiteY4" fmla="*/ 5217459 h 5776259"/>
              <a:gd name="connsiteX5" fmla="*/ 4482 w 2138082"/>
              <a:gd name="connsiteY5" fmla="*/ 4988859 h 5776259"/>
              <a:gd name="connsiteX6" fmla="*/ 2061882 w 2138082"/>
              <a:gd name="connsiteY6" fmla="*/ 4760259 h 5776259"/>
              <a:gd name="connsiteX7" fmla="*/ 4482 w 2138082"/>
              <a:gd name="connsiteY7" fmla="*/ 4531659 h 5776259"/>
              <a:gd name="connsiteX8" fmla="*/ 2061882 w 2138082"/>
              <a:gd name="connsiteY8" fmla="*/ 4303059 h 5776259"/>
              <a:gd name="connsiteX9" fmla="*/ 4482 w 2138082"/>
              <a:gd name="connsiteY9" fmla="*/ 4074459 h 5776259"/>
              <a:gd name="connsiteX10" fmla="*/ 2061882 w 2138082"/>
              <a:gd name="connsiteY10" fmla="*/ 3845859 h 5776259"/>
              <a:gd name="connsiteX11" fmla="*/ 4482 w 2138082"/>
              <a:gd name="connsiteY11" fmla="*/ 3617259 h 5776259"/>
              <a:gd name="connsiteX12" fmla="*/ 2061882 w 2138082"/>
              <a:gd name="connsiteY12" fmla="*/ 3388659 h 5776259"/>
              <a:gd name="connsiteX13" fmla="*/ 4482 w 2138082"/>
              <a:gd name="connsiteY13" fmla="*/ 3160059 h 5776259"/>
              <a:gd name="connsiteX14" fmla="*/ 2061882 w 2138082"/>
              <a:gd name="connsiteY14" fmla="*/ 2931459 h 5776259"/>
              <a:gd name="connsiteX15" fmla="*/ 4482 w 2138082"/>
              <a:gd name="connsiteY15" fmla="*/ 2702859 h 5776259"/>
              <a:gd name="connsiteX16" fmla="*/ 2061882 w 2138082"/>
              <a:gd name="connsiteY16" fmla="*/ 2474259 h 5776259"/>
              <a:gd name="connsiteX17" fmla="*/ 4482 w 2138082"/>
              <a:gd name="connsiteY17" fmla="*/ 2245659 h 5776259"/>
              <a:gd name="connsiteX18" fmla="*/ 2061882 w 2138082"/>
              <a:gd name="connsiteY18" fmla="*/ 2017059 h 5776259"/>
              <a:gd name="connsiteX19" fmla="*/ 4482 w 2138082"/>
              <a:gd name="connsiteY19" fmla="*/ 1788459 h 5776259"/>
              <a:gd name="connsiteX20" fmla="*/ 2061882 w 2138082"/>
              <a:gd name="connsiteY20" fmla="*/ 1559859 h 5776259"/>
              <a:gd name="connsiteX21" fmla="*/ 4482 w 2138082"/>
              <a:gd name="connsiteY21" fmla="*/ 1331259 h 5776259"/>
              <a:gd name="connsiteX22" fmla="*/ 2061882 w 2138082"/>
              <a:gd name="connsiteY22" fmla="*/ 1102659 h 5776259"/>
              <a:gd name="connsiteX23" fmla="*/ 4482 w 2138082"/>
              <a:gd name="connsiteY23" fmla="*/ 874059 h 5776259"/>
              <a:gd name="connsiteX24" fmla="*/ 2061882 w 2138082"/>
              <a:gd name="connsiteY24" fmla="*/ 645459 h 5776259"/>
              <a:gd name="connsiteX25" fmla="*/ 4482 w 2138082"/>
              <a:gd name="connsiteY25" fmla="*/ 416859 h 5776259"/>
              <a:gd name="connsiteX26" fmla="*/ 2061882 w 2138082"/>
              <a:gd name="connsiteY26" fmla="*/ 188259 h 5776259"/>
              <a:gd name="connsiteX27" fmla="*/ 0 w 2138082"/>
              <a:gd name="connsiteY27" fmla="*/ 0 h 5776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138082" h="5776259">
                <a:moveTo>
                  <a:pt x="80682" y="5750859"/>
                </a:moveTo>
                <a:cubicBezTo>
                  <a:pt x="80775" y="5750766"/>
                  <a:pt x="131482" y="5776259"/>
                  <a:pt x="461682" y="5750859"/>
                </a:cubicBezTo>
                <a:cubicBezTo>
                  <a:pt x="791882" y="5725459"/>
                  <a:pt x="2138082" y="5649259"/>
                  <a:pt x="2061882" y="5598459"/>
                </a:cubicBezTo>
                <a:cubicBezTo>
                  <a:pt x="1985682" y="5547659"/>
                  <a:pt x="4482" y="5509559"/>
                  <a:pt x="4482" y="5446059"/>
                </a:cubicBezTo>
                <a:cubicBezTo>
                  <a:pt x="4482" y="5382559"/>
                  <a:pt x="2061882" y="5293659"/>
                  <a:pt x="2061882" y="5217459"/>
                </a:cubicBezTo>
                <a:cubicBezTo>
                  <a:pt x="2061882" y="5141259"/>
                  <a:pt x="4482" y="5065059"/>
                  <a:pt x="4482" y="4988859"/>
                </a:cubicBezTo>
                <a:cubicBezTo>
                  <a:pt x="4482" y="4912659"/>
                  <a:pt x="2061882" y="4836459"/>
                  <a:pt x="2061882" y="4760259"/>
                </a:cubicBezTo>
                <a:cubicBezTo>
                  <a:pt x="2061882" y="4684059"/>
                  <a:pt x="4482" y="4607859"/>
                  <a:pt x="4482" y="4531659"/>
                </a:cubicBezTo>
                <a:cubicBezTo>
                  <a:pt x="4482" y="4455459"/>
                  <a:pt x="2061882" y="4379259"/>
                  <a:pt x="2061882" y="4303059"/>
                </a:cubicBezTo>
                <a:cubicBezTo>
                  <a:pt x="2061882" y="4226859"/>
                  <a:pt x="4482" y="4150659"/>
                  <a:pt x="4482" y="4074459"/>
                </a:cubicBezTo>
                <a:cubicBezTo>
                  <a:pt x="4482" y="3998259"/>
                  <a:pt x="2061882" y="3922059"/>
                  <a:pt x="2061882" y="3845859"/>
                </a:cubicBezTo>
                <a:cubicBezTo>
                  <a:pt x="2061882" y="3769659"/>
                  <a:pt x="4482" y="3693459"/>
                  <a:pt x="4482" y="3617259"/>
                </a:cubicBezTo>
                <a:cubicBezTo>
                  <a:pt x="4482" y="3541059"/>
                  <a:pt x="2061882" y="3464859"/>
                  <a:pt x="2061882" y="3388659"/>
                </a:cubicBezTo>
                <a:cubicBezTo>
                  <a:pt x="2061882" y="3312459"/>
                  <a:pt x="4482" y="3236259"/>
                  <a:pt x="4482" y="3160059"/>
                </a:cubicBezTo>
                <a:cubicBezTo>
                  <a:pt x="4482" y="3083859"/>
                  <a:pt x="2061882" y="3007659"/>
                  <a:pt x="2061882" y="2931459"/>
                </a:cubicBezTo>
                <a:cubicBezTo>
                  <a:pt x="2061882" y="2855259"/>
                  <a:pt x="4482" y="2779059"/>
                  <a:pt x="4482" y="2702859"/>
                </a:cubicBezTo>
                <a:cubicBezTo>
                  <a:pt x="4482" y="2626659"/>
                  <a:pt x="2061882" y="2550459"/>
                  <a:pt x="2061882" y="2474259"/>
                </a:cubicBezTo>
                <a:cubicBezTo>
                  <a:pt x="2061882" y="2398059"/>
                  <a:pt x="4482" y="2321859"/>
                  <a:pt x="4482" y="2245659"/>
                </a:cubicBezTo>
                <a:cubicBezTo>
                  <a:pt x="4482" y="2169459"/>
                  <a:pt x="2061882" y="2093259"/>
                  <a:pt x="2061882" y="2017059"/>
                </a:cubicBezTo>
                <a:cubicBezTo>
                  <a:pt x="2061882" y="1940859"/>
                  <a:pt x="4482" y="1864659"/>
                  <a:pt x="4482" y="1788459"/>
                </a:cubicBezTo>
                <a:cubicBezTo>
                  <a:pt x="4482" y="1712259"/>
                  <a:pt x="2061882" y="1636059"/>
                  <a:pt x="2061882" y="1559859"/>
                </a:cubicBezTo>
                <a:cubicBezTo>
                  <a:pt x="2061882" y="1483659"/>
                  <a:pt x="4482" y="1407459"/>
                  <a:pt x="4482" y="1331259"/>
                </a:cubicBezTo>
                <a:cubicBezTo>
                  <a:pt x="4482" y="1255059"/>
                  <a:pt x="2061882" y="1178859"/>
                  <a:pt x="2061882" y="1102659"/>
                </a:cubicBezTo>
                <a:cubicBezTo>
                  <a:pt x="2061882" y="1026459"/>
                  <a:pt x="4482" y="950259"/>
                  <a:pt x="4482" y="874059"/>
                </a:cubicBezTo>
                <a:cubicBezTo>
                  <a:pt x="4482" y="797859"/>
                  <a:pt x="2061882" y="721659"/>
                  <a:pt x="2061882" y="645459"/>
                </a:cubicBezTo>
                <a:cubicBezTo>
                  <a:pt x="2061882" y="569259"/>
                  <a:pt x="4482" y="493059"/>
                  <a:pt x="4482" y="416859"/>
                </a:cubicBezTo>
                <a:cubicBezTo>
                  <a:pt x="4482" y="340659"/>
                  <a:pt x="2062629" y="257735"/>
                  <a:pt x="2061882" y="188259"/>
                </a:cubicBezTo>
                <a:cubicBezTo>
                  <a:pt x="2061135" y="118783"/>
                  <a:pt x="1062317" y="79562"/>
                  <a:pt x="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6477000" y="838200"/>
            <a:ext cx="2362200" cy="609600"/>
          </a:xfrm>
          <a:custGeom>
            <a:avLst/>
            <a:gdLst>
              <a:gd name="connsiteX0" fmla="*/ 0 w 3048000"/>
              <a:gd name="connsiteY0" fmla="*/ 87086 h 449943"/>
              <a:gd name="connsiteX1" fmla="*/ 493486 w 3048000"/>
              <a:gd name="connsiteY1" fmla="*/ 449943 h 449943"/>
              <a:gd name="connsiteX2" fmla="*/ 2481943 w 3048000"/>
              <a:gd name="connsiteY2" fmla="*/ 449943 h 449943"/>
              <a:gd name="connsiteX3" fmla="*/ 3048000 w 3048000"/>
              <a:gd name="connsiteY3" fmla="*/ 0 h 449943"/>
              <a:gd name="connsiteX4" fmla="*/ 0 w 3048000"/>
              <a:gd name="connsiteY4" fmla="*/ 87086 h 449943"/>
              <a:gd name="connsiteX0" fmla="*/ 0 w 3062514"/>
              <a:gd name="connsiteY0" fmla="*/ 7257 h 449943"/>
              <a:gd name="connsiteX1" fmla="*/ 508000 w 3062514"/>
              <a:gd name="connsiteY1" fmla="*/ 449943 h 449943"/>
              <a:gd name="connsiteX2" fmla="*/ 2496457 w 3062514"/>
              <a:gd name="connsiteY2" fmla="*/ 449943 h 449943"/>
              <a:gd name="connsiteX3" fmla="*/ 3062514 w 3062514"/>
              <a:gd name="connsiteY3" fmla="*/ 0 h 449943"/>
              <a:gd name="connsiteX4" fmla="*/ 0 w 3062514"/>
              <a:gd name="connsiteY4" fmla="*/ 7257 h 449943"/>
              <a:gd name="connsiteX0" fmla="*/ 0 w 3352800"/>
              <a:gd name="connsiteY0" fmla="*/ 0 h 442686"/>
              <a:gd name="connsiteX1" fmla="*/ 508000 w 3352800"/>
              <a:gd name="connsiteY1" fmla="*/ 442686 h 442686"/>
              <a:gd name="connsiteX2" fmla="*/ 2496457 w 3352800"/>
              <a:gd name="connsiteY2" fmla="*/ 442686 h 442686"/>
              <a:gd name="connsiteX3" fmla="*/ 3352800 w 3352800"/>
              <a:gd name="connsiteY3" fmla="*/ 0 h 442686"/>
              <a:gd name="connsiteX4" fmla="*/ 0 w 3352800"/>
              <a:gd name="connsiteY4" fmla="*/ 0 h 442686"/>
              <a:gd name="connsiteX0" fmla="*/ 0 w 3048000"/>
              <a:gd name="connsiteY0" fmla="*/ 1 h 442687"/>
              <a:gd name="connsiteX1" fmla="*/ 508000 w 3048000"/>
              <a:gd name="connsiteY1" fmla="*/ 442687 h 442687"/>
              <a:gd name="connsiteX2" fmla="*/ 2496457 w 3048000"/>
              <a:gd name="connsiteY2" fmla="*/ 442687 h 442687"/>
              <a:gd name="connsiteX3" fmla="*/ 3048000 w 3048000"/>
              <a:gd name="connsiteY3" fmla="*/ 0 h 442687"/>
              <a:gd name="connsiteX4" fmla="*/ 0 w 3048000"/>
              <a:gd name="connsiteY4" fmla="*/ 1 h 442687"/>
              <a:gd name="connsiteX0" fmla="*/ 0 w 2971800"/>
              <a:gd name="connsiteY0" fmla="*/ 1 h 442687"/>
              <a:gd name="connsiteX1" fmla="*/ 431800 w 2971800"/>
              <a:gd name="connsiteY1" fmla="*/ 442687 h 442687"/>
              <a:gd name="connsiteX2" fmla="*/ 2420257 w 2971800"/>
              <a:gd name="connsiteY2" fmla="*/ 442687 h 442687"/>
              <a:gd name="connsiteX3" fmla="*/ 2971800 w 2971800"/>
              <a:gd name="connsiteY3" fmla="*/ 0 h 442687"/>
              <a:gd name="connsiteX4" fmla="*/ 0 w 2971800"/>
              <a:gd name="connsiteY4" fmla="*/ 1 h 442687"/>
              <a:gd name="connsiteX0" fmla="*/ 0 w 2971800"/>
              <a:gd name="connsiteY0" fmla="*/ 1 h 457201"/>
              <a:gd name="connsiteX1" fmla="*/ 5334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76199 h 533400"/>
              <a:gd name="connsiteX4" fmla="*/ 0 w 2971800"/>
              <a:gd name="connsiteY4" fmla="*/ 0 h 533400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7620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0 h 533400"/>
              <a:gd name="connsiteX4" fmla="*/ 0 w 2971800"/>
              <a:gd name="connsiteY4" fmla="*/ 76200 h 5334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62200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383458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1800" h="457200">
                <a:moveTo>
                  <a:pt x="0" y="0"/>
                </a:moveTo>
                <a:lnTo>
                  <a:pt x="383458" y="457200"/>
                </a:lnTo>
                <a:lnTo>
                  <a:pt x="2588342" y="457200"/>
                </a:lnTo>
                <a:lnTo>
                  <a:pt x="29718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factorial()</a:t>
            </a:r>
          </a:p>
          <a:p>
            <a:pPr algn="ctr"/>
            <a:r>
              <a:rPr lang="en-US" dirty="0" smtClean="0"/>
              <a:t>N=5, Line=5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124200" y="533400"/>
            <a:ext cx="2971800" cy="3048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342900" indent="-342900">
              <a:buFont typeface="+mj-lt"/>
              <a:buAutoNum type="arabicPeriod"/>
            </a:pP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factorial(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N=5)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if (N == 1)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return 1;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} else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F = N * 24;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return F;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1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Folded Corner 5"/>
          <p:cNvSpPr/>
          <p:nvPr/>
        </p:nvSpPr>
        <p:spPr>
          <a:xfrm>
            <a:off x="152400" y="533400"/>
            <a:ext cx="2667000" cy="3048000"/>
          </a:xfrm>
          <a:prstGeom prst="foldedCorner">
            <a:avLst>
              <a:gd name="adj" fmla="val 9163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04800" y="685800"/>
            <a:ext cx="2362200" cy="861774"/>
          </a:xfrm>
          <a:prstGeom prst="rect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void setup()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A = 10;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B = factorial(5);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( B 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1752600"/>
            <a:ext cx="2286000" cy="1477328"/>
          </a:xfrm>
          <a:prstGeom prst="rect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factorial(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if (N == 1)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return 1;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} else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F = N *       	factorial(N-1);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return F;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Trapezoid 7"/>
          <p:cNvSpPr/>
          <p:nvPr/>
        </p:nvSpPr>
        <p:spPr>
          <a:xfrm>
            <a:off x="6324600" y="533400"/>
            <a:ext cx="2667000" cy="6019800"/>
          </a:xfrm>
          <a:prstGeom prst="trapezoid">
            <a:avLst>
              <a:gd name="adj" fmla="val 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934200" y="152400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Call Stack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487912" y="152400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Executing Function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43151" y="152400"/>
            <a:ext cx="1774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Compiled Code</a:t>
            </a:r>
            <a:endParaRPr lang="en-US" dirty="0"/>
          </a:p>
        </p:txBody>
      </p:sp>
      <p:sp>
        <p:nvSpPr>
          <p:cNvPr id="13" name="Right Arrow 12"/>
          <p:cNvSpPr/>
          <p:nvPr/>
        </p:nvSpPr>
        <p:spPr>
          <a:xfrm>
            <a:off x="3276600" y="1524000"/>
            <a:ext cx="304800" cy="228600"/>
          </a:xfrm>
          <a:prstGeom prst="rightArrow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477000" y="685800"/>
            <a:ext cx="2362200" cy="609600"/>
          </a:xfrm>
          <a:custGeom>
            <a:avLst/>
            <a:gdLst>
              <a:gd name="connsiteX0" fmla="*/ 0 w 3048000"/>
              <a:gd name="connsiteY0" fmla="*/ 87086 h 449943"/>
              <a:gd name="connsiteX1" fmla="*/ 493486 w 3048000"/>
              <a:gd name="connsiteY1" fmla="*/ 449943 h 449943"/>
              <a:gd name="connsiteX2" fmla="*/ 2481943 w 3048000"/>
              <a:gd name="connsiteY2" fmla="*/ 449943 h 449943"/>
              <a:gd name="connsiteX3" fmla="*/ 3048000 w 3048000"/>
              <a:gd name="connsiteY3" fmla="*/ 0 h 449943"/>
              <a:gd name="connsiteX4" fmla="*/ 0 w 3048000"/>
              <a:gd name="connsiteY4" fmla="*/ 87086 h 449943"/>
              <a:gd name="connsiteX0" fmla="*/ 0 w 3062514"/>
              <a:gd name="connsiteY0" fmla="*/ 7257 h 449943"/>
              <a:gd name="connsiteX1" fmla="*/ 508000 w 3062514"/>
              <a:gd name="connsiteY1" fmla="*/ 449943 h 449943"/>
              <a:gd name="connsiteX2" fmla="*/ 2496457 w 3062514"/>
              <a:gd name="connsiteY2" fmla="*/ 449943 h 449943"/>
              <a:gd name="connsiteX3" fmla="*/ 3062514 w 3062514"/>
              <a:gd name="connsiteY3" fmla="*/ 0 h 449943"/>
              <a:gd name="connsiteX4" fmla="*/ 0 w 3062514"/>
              <a:gd name="connsiteY4" fmla="*/ 7257 h 449943"/>
              <a:gd name="connsiteX0" fmla="*/ 0 w 3352800"/>
              <a:gd name="connsiteY0" fmla="*/ 0 h 442686"/>
              <a:gd name="connsiteX1" fmla="*/ 508000 w 3352800"/>
              <a:gd name="connsiteY1" fmla="*/ 442686 h 442686"/>
              <a:gd name="connsiteX2" fmla="*/ 2496457 w 3352800"/>
              <a:gd name="connsiteY2" fmla="*/ 442686 h 442686"/>
              <a:gd name="connsiteX3" fmla="*/ 3352800 w 3352800"/>
              <a:gd name="connsiteY3" fmla="*/ 0 h 442686"/>
              <a:gd name="connsiteX4" fmla="*/ 0 w 3352800"/>
              <a:gd name="connsiteY4" fmla="*/ 0 h 442686"/>
              <a:gd name="connsiteX0" fmla="*/ 0 w 3048000"/>
              <a:gd name="connsiteY0" fmla="*/ 1 h 442687"/>
              <a:gd name="connsiteX1" fmla="*/ 508000 w 3048000"/>
              <a:gd name="connsiteY1" fmla="*/ 442687 h 442687"/>
              <a:gd name="connsiteX2" fmla="*/ 2496457 w 3048000"/>
              <a:gd name="connsiteY2" fmla="*/ 442687 h 442687"/>
              <a:gd name="connsiteX3" fmla="*/ 3048000 w 3048000"/>
              <a:gd name="connsiteY3" fmla="*/ 0 h 442687"/>
              <a:gd name="connsiteX4" fmla="*/ 0 w 3048000"/>
              <a:gd name="connsiteY4" fmla="*/ 1 h 442687"/>
              <a:gd name="connsiteX0" fmla="*/ 0 w 2971800"/>
              <a:gd name="connsiteY0" fmla="*/ 1 h 442687"/>
              <a:gd name="connsiteX1" fmla="*/ 431800 w 2971800"/>
              <a:gd name="connsiteY1" fmla="*/ 442687 h 442687"/>
              <a:gd name="connsiteX2" fmla="*/ 2420257 w 2971800"/>
              <a:gd name="connsiteY2" fmla="*/ 442687 h 442687"/>
              <a:gd name="connsiteX3" fmla="*/ 2971800 w 2971800"/>
              <a:gd name="connsiteY3" fmla="*/ 0 h 442687"/>
              <a:gd name="connsiteX4" fmla="*/ 0 w 2971800"/>
              <a:gd name="connsiteY4" fmla="*/ 1 h 442687"/>
              <a:gd name="connsiteX0" fmla="*/ 0 w 2971800"/>
              <a:gd name="connsiteY0" fmla="*/ 1 h 457201"/>
              <a:gd name="connsiteX1" fmla="*/ 5334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420257 w 2971800"/>
              <a:gd name="connsiteY2" fmla="*/ 442687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76199 h 533400"/>
              <a:gd name="connsiteX4" fmla="*/ 0 w 2971800"/>
              <a:gd name="connsiteY4" fmla="*/ 0 h 533400"/>
              <a:gd name="connsiteX0" fmla="*/ 0 w 2971800"/>
              <a:gd name="connsiteY0" fmla="*/ 1 h 457201"/>
              <a:gd name="connsiteX1" fmla="*/ 609600 w 2971800"/>
              <a:gd name="connsiteY1" fmla="*/ 457201 h 457201"/>
              <a:gd name="connsiteX2" fmla="*/ 2362200 w 2971800"/>
              <a:gd name="connsiteY2" fmla="*/ 457201 h 457201"/>
              <a:gd name="connsiteX3" fmla="*/ 2971800 w 2971800"/>
              <a:gd name="connsiteY3" fmla="*/ 0 h 457201"/>
              <a:gd name="connsiteX4" fmla="*/ 0 w 2971800"/>
              <a:gd name="connsiteY4" fmla="*/ 1 h 457201"/>
              <a:gd name="connsiteX0" fmla="*/ 0 w 2971800"/>
              <a:gd name="connsiteY0" fmla="*/ 76200 h 533400"/>
              <a:gd name="connsiteX1" fmla="*/ 609600 w 2971800"/>
              <a:gd name="connsiteY1" fmla="*/ 533400 h 533400"/>
              <a:gd name="connsiteX2" fmla="*/ 2362200 w 2971800"/>
              <a:gd name="connsiteY2" fmla="*/ 533400 h 533400"/>
              <a:gd name="connsiteX3" fmla="*/ 2971800 w 2971800"/>
              <a:gd name="connsiteY3" fmla="*/ 0 h 533400"/>
              <a:gd name="connsiteX4" fmla="*/ 0 w 2971800"/>
              <a:gd name="connsiteY4" fmla="*/ 76200 h 5334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62200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609600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396613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575187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  <a:gd name="connsiteX0" fmla="*/ 0 w 2971800"/>
              <a:gd name="connsiteY0" fmla="*/ 0 h 457200"/>
              <a:gd name="connsiteX1" fmla="*/ 383458 w 2971800"/>
              <a:gd name="connsiteY1" fmla="*/ 457200 h 457200"/>
              <a:gd name="connsiteX2" fmla="*/ 2588342 w 2971800"/>
              <a:gd name="connsiteY2" fmla="*/ 457200 h 457200"/>
              <a:gd name="connsiteX3" fmla="*/ 2971800 w 2971800"/>
              <a:gd name="connsiteY3" fmla="*/ 0 h 457200"/>
              <a:gd name="connsiteX4" fmla="*/ 0 w 2971800"/>
              <a:gd name="connsiteY4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1800" h="457200">
                <a:moveTo>
                  <a:pt x="0" y="0"/>
                </a:moveTo>
                <a:lnTo>
                  <a:pt x="383458" y="457200"/>
                </a:lnTo>
                <a:lnTo>
                  <a:pt x="2588342" y="457200"/>
                </a:lnTo>
                <a:lnTo>
                  <a:pt x="29718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setup()</a:t>
            </a:r>
          </a:p>
          <a:p>
            <a:pPr algn="ctr"/>
            <a:r>
              <a:rPr lang="en-US" dirty="0" smtClean="0"/>
              <a:t>A=10, Line=3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6400800" y="1371600"/>
            <a:ext cx="2590800" cy="5166659"/>
          </a:xfrm>
          <a:custGeom>
            <a:avLst/>
            <a:gdLst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33618 w 2272552"/>
              <a:gd name="connsiteY22" fmla="*/ 887506 h 5741894"/>
              <a:gd name="connsiteX23" fmla="*/ 2225488 w 2272552"/>
              <a:gd name="connsiteY23" fmla="*/ 632012 h 5741894"/>
              <a:gd name="connsiteX24" fmla="*/ 60512 w 2272552"/>
              <a:gd name="connsiteY24" fmla="*/ 497541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33618 w 2272552"/>
              <a:gd name="connsiteY22" fmla="*/ 887506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141194 w 2272552"/>
              <a:gd name="connsiteY12" fmla="*/ 3160059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64994 w 2272552"/>
              <a:gd name="connsiteY12" fmla="*/ 3160059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40341 w 2238934"/>
              <a:gd name="connsiteY4" fmla="*/ 4733365 h 5741894"/>
              <a:gd name="connsiteX5" fmla="*/ 2164976 w 2238934"/>
              <a:gd name="connsiteY5" fmla="*/ 4491318 h 5741894"/>
              <a:gd name="connsiteX6" fmla="*/ 40341 w 2238934"/>
              <a:gd name="connsiteY6" fmla="*/ 4289612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40341 w 2238934"/>
              <a:gd name="connsiteY4" fmla="*/ 4733365 h 5741894"/>
              <a:gd name="connsiteX5" fmla="*/ 2164976 w 2238934"/>
              <a:gd name="connsiteY5" fmla="*/ 4491318 h 5741894"/>
              <a:gd name="connsiteX6" fmla="*/ 31376 w 2238934"/>
              <a:gd name="connsiteY6" fmla="*/ 4379259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31376 w 2238934"/>
              <a:gd name="connsiteY4" fmla="*/ 4760259 h 5741894"/>
              <a:gd name="connsiteX5" fmla="*/ 2164976 w 2238934"/>
              <a:gd name="connsiteY5" fmla="*/ 4491318 h 5741894"/>
              <a:gd name="connsiteX6" fmla="*/ 31376 w 2238934"/>
              <a:gd name="connsiteY6" fmla="*/ 4379259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20171 w 2224741"/>
              <a:gd name="connsiteY0" fmla="*/ 5741894 h 5741894"/>
              <a:gd name="connsiteX1" fmla="*/ 2212041 w 2224741"/>
              <a:gd name="connsiteY1" fmla="*/ 5499847 h 5741894"/>
              <a:gd name="connsiteX2" fmla="*/ 87406 w 2224741"/>
              <a:gd name="connsiteY2" fmla="*/ 5217459 h 5741894"/>
              <a:gd name="connsiteX3" fmla="*/ 2212041 w 2224741"/>
              <a:gd name="connsiteY3" fmla="*/ 4988859 h 5741894"/>
              <a:gd name="connsiteX4" fmla="*/ 11206 w 2224741"/>
              <a:gd name="connsiteY4" fmla="*/ 4760259 h 5741894"/>
              <a:gd name="connsiteX5" fmla="*/ 2144806 w 2224741"/>
              <a:gd name="connsiteY5" fmla="*/ 4491318 h 5741894"/>
              <a:gd name="connsiteX6" fmla="*/ 11206 w 2224741"/>
              <a:gd name="connsiteY6" fmla="*/ 4379259 h 5741894"/>
              <a:gd name="connsiteX7" fmla="*/ 2091018 w 2224741"/>
              <a:gd name="connsiteY7" fmla="*/ 4061012 h 5741894"/>
              <a:gd name="connsiteX8" fmla="*/ 33618 w 2224741"/>
              <a:gd name="connsiteY8" fmla="*/ 3966883 h 5741894"/>
              <a:gd name="connsiteX9" fmla="*/ 2117912 w 2224741"/>
              <a:gd name="connsiteY9" fmla="*/ 3711388 h 5741894"/>
              <a:gd name="connsiteX10" fmla="*/ 11206 w 2224741"/>
              <a:gd name="connsiteY10" fmla="*/ 3541059 h 5741894"/>
              <a:gd name="connsiteX11" fmla="*/ 2158253 w 2224741"/>
              <a:gd name="connsiteY11" fmla="*/ 3294530 h 5741894"/>
              <a:gd name="connsiteX12" fmla="*/ 11206 w 2224741"/>
              <a:gd name="connsiteY12" fmla="*/ 3160059 h 5741894"/>
              <a:gd name="connsiteX13" fmla="*/ 2091018 w 2224741"/>
              <a:gd name="connsiteY13" fmla="*/ 2783541 h 5741894"/>
              <a:gd name="connsiteX14" fmla="*/ 20171 w 2224741"/>
              <a:gd name="connsiteY14" fmla="*/ 2635624 h 5741894"/>
              <a:gd name="connsiteX15" fmla="*/ 2131359 w 2224741"/>
              <a:gd name="connsiteY15" fmla="*/ 2191871 h 5741894"/>
              <a:gd name="connsiteX16" fmla="*/ 11206 w 2224741"/>
              <a:gd name="connsiteY16" fmla="*/ 2169459 h 5741894"/>
              <a:gd name="connsiteX17" fmla="*/ 2091018 w 2224741"/>
              <a:gd name="connsiteY17" fmla="*/ 1855694 h 5741894"/>
              <a:gd name="connsiteX18" fmla="*/ 11206 w 2224741"/>
              <a:gd name="connsiteY18" fmla="*/ 1712259 h 5741894"/>
              <a:gd name="connsiteX19" fmla="*/ 2077571 w 2224741"/>
              <a:gd name="connsiteY19" fmla="*/ 1492624 h 5741894"/>
              <a:gd name="connsiteX20" fmla="*/ 20171 w 2224741"/>
              <a:gd name="connsiteY20" fmla="*/ 1277471 h 5741894"/>
              <a:gd name="connsiteX21" fmla="*/ 2144806 w 2224741"/>
              <a:gd name="connsiteY21" fmla="*/ 1035424 h 5741894"/>
              <a:gd name="connsiteX22" fmla="*/ 11206 w 2224741"/>
              <a:gd name="connsiteY22" fmla="*/ 874059 h 5741894"/>
              <a:gd name="connsiteX23" fmla="*/ 2171700 w 2224741"/>
              <a:gd name="connsiteY23" fmla="*/ 632012 h 5741894"/>
              <a:gd name="connsiteX24" fmla="*/ 11206 w 2224741"/>
              <a:gd name="connsiteY24" fmla="*/ 416859 h 5741894"/>
              <a:gd name="connsiteX25" fmla="*/ 2131359 w 2224741"/>
              <a:gd name="connsiteY25" fmla="*/ 242047 h 5741894"/>
              <a:gd name="connsiteX26" fmla="*/ 6724 w 2224741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77571 w 2213535"/>
              <a:gd name="connsiteY19" fmla="*/ 1492624 h 5741894"/>
              <a:gd name="connsiteX20" fmla="*/ 20171 w 2213535"/>
              <a:gd name="connsiteY20" fmla="*/ 1277471 h 5741894"/>
              <a:gd name="connsiteX21" fmla="*/ 2144806 w 2213535"/>
              <a:gd name="connsiteY21" fmla="*/ 1035424 h 5741894"/>
              <a:gd name="connsiteX22" fmla="*/ 11206 w 2213535"/>
              <a:gd name="connsiteY22" fmla="*/ 874059 h 5741894"/>
              <a:gd name="connsiteX23" fmla="*/ 2171700 w 2213535"/>
              <a:gd name="connsiteY23" fmla="*/ 632012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77571 w 2213535"/>
              <a:gd name="connsiteY19" fmla="*/ 1492624 h 5741894"/>
              <a:gd name="connsiteX20" fmla="*/ 11206 w 2213535"/>
              <a:gd name="connsiteY20" fmla="*/ 1331259 h 5741894"/>
              <a:gd name="connsiteX21" fmla="*/ 2144806 w 2213535"/>
              <a:gd name="connsiteY21" fmla="*/ 1035424 h 5741894"/>
              <a:gd name="connsiteX22" fmla="*/ 11206 w 2213535"/>
              <a:gd name="connsiteY22" fmla="*/ 874059 h 5741894"/>
              <a:gd name="connsiteX23" fmla="*/ 2171700 w 2213535"/>
              <a:gd name="connsiteY23" fmla="*/ 632012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132853 w 2215029"/>
              <a:gd name="connsiteY15" fmla="*/ 2191871 h 5741894"/>
              <a:gd name="connsiteX16" fmla="*/ 12700 w 2215029"/>
              <a:gd name="connsiteY16" fmla="*/ 2169459 h 5741894"/>
              <a:gd name="connsiteX17" fmla="*/ 2092512 w 2215029"/>
              <a:gd name="connsiteY17" fmla="*/ 1855694 h 5741894"/>
              <a:gd name="connsiteX18" fmla="*/ 12700 w 2215029"/>
              <a:gd name="connsiteY18" fmla="*/ 17122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146300 w 2215029"/>
              <a:gd name="connsiteY21" fmla="*/ 1035424 h 5741894"/>
              <a:gd name="connsiteX22" fmla="*/ 12700 w 2215029"/>
              <a:gd name="connsiteY22" fmla="*/ 874059 h 5741894"/>
              <a:gd name="connsiteX23" fmla="*/ 2173194 w 2215029"/>
              <a:gd name="connsiteY23" fmla="*/ 632012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6147 w 2219511"/>
              <a:gd name="connsiteY0" fmla="*/ 5741894 h 5741894"/>
              <a:gd name="connsiteX1" fmla="*/ 2218017 w 2219511"/>
              <a:gd name="connsiteY1" fmla="*/ 5499847 h 5741894"/>
              <a:gd name="connsiteX2" fmla="*/ 17182 w 2219511"/>
              <a:gd name="connsiteY2" fmla="*/ 5217459 h 5741894"/>
              <a:gd name="connsiteX3" fmla="*/ 2218017 w 2219511"/>
              <a:gd name="connsiteY3" fmla="*/ 4988859 h 5741894"/>
              <a:gd name="connsiteX4" fmla="*/ 17182 w 2219511"/>
              <a:gd name="connsiteY4" fmla="*/ 4760259 h 5741894"/>
              <a:gd name="connsiteX5" fmla="*/ 2150782 w 2219511"/>
              <a:gd name="connsiteY5" fmla="*/ 4491318 h 5741894"/>
              <a:gd name="connsiteX6" fmla="*/ 17182 w 2219511"/>
              <a:gd name="connsiteY6" fmla="*/ 4379259 h 5741894"/>
              <a:gd name="connsiteX7" fmla="*/ 2096994 w 2219511"/>
              <a:gd name="connsiteY7" fmla="*/ 4061012 h 5741894"/>
              <a:gd name="connsiteX8" fmla="*/ 39594 w 2219511"/>
              <a:gd name="connsiteY8" fmla="*/ 3966883 h 5741894"/>
              <a:gd name="connsiteX9" fmla="*/ 2123888 w 2219511"/>
              <a:gd name="connsiteY9" fmla="*/ 3711388 h 5741894"/>
              <a:gd name="connsiteX10" fmla="*/ 17182 w 2219511"/>
              <a:gd name="connsiteY10" fmla="*/ 3541059 h 5741894"/>
              <a:gd name="connsiteX11" fmla="*/ 2164229 w 2219511"/>
              <a:gd name="connsiteY11" fmla="*/ 3294530 h 5741894"/>
              <a:gd name="connsiteX12" fmla="*/ 17182 w 2219511"/>
              <a:gd name="connsiteY12" fmla="*/ 3160059 h 5741894"/>
              <a:gd name="connsiteX13" fmla="*/ 2096994 w 2219511"/>
              <a:gd name="connsiteY13" fmla="*/ 2783541 h 5741894"/>
              <a:gd name="connsiteX14" fmla="*/ 26147 w 2219511"/>
              <a:gd name="connsiteY14" fmla="*/ 2635624 h 5741894"/>
              <a:gd name="connsiteX15" fmla="*/ 2137335 w 2219511"/>
              <a:gd name="connsiteY15" fmla="*/ 2191871 h 5741894"/>
              <a:gd name="connsiteX16" fmla="*/ 17182 w 2219511"/>
              <a:gd name="connsiteY16" fmla="*/ 2169459 h 5741894"/>
              <a:gd name="connsiteX17" fmla="*/ 2096994 w 2219511"/>
              <a:gd name="connsiteY17" fmla="*/ 1855694 h 5741894"/>
              <a:gd name="connsiteX18" fmla="*/ 17182 w 2219511"/>
              <a:gd name="connsiteY18" fmla="*/ 1712259 h 5741894"/>
              <a:gd name="connsiteX19" fmla="*/ 2074582 w 2219511"/>
              <a:gd name="connsiteY19" fmla="*/ 1559859 h 5741894"/>
              <a:gd name="connsiteX20" fmla="*/ 17182 w 2219511"/>
              <a:gd name="connsiteY20" fmla="*/ 1331259 h 5741894"/>
              <a:gd name="connsiteX21" fmla="*/ 2074582 w 2219511"/>
              <a:gd name="connsiteY21" fmla="*/ 1102659 h 5741894"/>
              <a:gd name="connsiteX22" fmla="*/ 17182 w 2219511"/>
              <a:gd name="connsiteY22" fmla="*/ 874059 h 5741894"/>
              <a:gd name="connsiteX23" fmla="*/ 2177676 w 2219511"/>
              <a:gd name="connsiteY23" fmla="*/ 632012 h 5741894"/>
              <a:gd name="connsiteX24" fmla="*/ 17182 w 2219511"/>
              <a:gd name="connsiteY24" fmla="*/ 416859 h 5741894"/>
              <a:gd name="connsiteX25" fmla="*/ 2137335 w 2219511"/>
              <a:gd name="connsiteY25" fmla="*/ 242047 h 5741894"/>
              <a:gd name="connsiteX26" fmla="*/ 12700 w 2219511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68606 w 2213535"/>
              <a:gd name="connsiteY17" fmla="*/ 19408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3218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146300 w 2215029"/>
              <a:gd name="connsiteY15" fmla="*/ 2474259 h 5741894"/>
              <a:gd name="connsiteX16" fmla="*/ 12700 w 2215029"/>
              <a:gd name="connsiteY16" fmla="*/ 2321859 h 5741894"/>
              <a:gd name="connsiteX17" fmla="*/ 2070100 w 2215029"/>
              <a:gd name="connsiteY17" fmla="*/ 20932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1993900 w 2215029"/>
              <a:gd name="connsiteY15" fmla="*/ 2474259 h 5741894"/>
              <a:gd name="connsiteX16" fmla="*/ 12700 w 2215029"/>
              <a:gd name="connsiteY16" fmla="*/ 2321859 h 5741894"/>
              <a:gd name="connsiteX17" fmla="*/ 2070100 w 2215029"/>
              <a:gd name="connsiteY17" fmla="*/ 20932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3218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3218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46300 w 2215029"/>
              <a:gd name="connsiteY25" fmla="*/ 264459 h 5741894"/>
              <a:gd name="connsiteX26" fmla="*/ 8218 w 2215029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1463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37353 w 2217270"/>
              <a:gd name="connsiteY8" fmla="*/ 3966883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068606 w 2213535"/>
              <a:gd name="connsiteY11" fmla="*/ 33124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068606 w 2213535"/>
              <a:gd name="connsiteY9" fmla="*/ 3845859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4074459 h 5741894"/>
              <a:gd name="connsiteX9" fmla="*/ 2068606 w 2213535"/>
              <a:gd name="connsiteY9" fmla="*/ 3845859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70100 w 2215029"/>
              <a:gd name="connsiteY7" fmla="*/ 4303059 h 5741894"/>
              <a:gd name="connsiteX8" fmla="*/ 12700 w 2215029"/>
              <a:gd name="connsiteY8" fmla="*/ 4074459 h 5741894"/>
              <a:gd name="connsiteX9" fmla="*/ 2070100 w 2215029"/>
              <a:gd name="connsiteY9" fmla="*/ 3845859 h 5741894"/>
              <a:gd name="connsiteX10" fmla="*/ 12700 w 2215029"/>
              <a:gd name="connsiteY10" fmla="*/ 3617259 h 5741894"/>
              <a:gd name="connsiteX11" fmla="*/ 2070100 w 2215029"/>
              <a:gd name="connsiteY11" fmla="*/ 3388659 h 5741894"/>
              <a:gd name="connsiteX12" fmla="*/ 12700 w 2215029"/>
              <a:gd name="connsiteY12" fmla="*/ 3160059 h 5741894"/>
              <a:gd name="connsiteX13" fmla="*/ 20701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531659 h 5741894"/>
              <a:gd name="connsiteX7" fmla="*/ 2070100 w 2215029"/>
              <a:gd name="connsiteY7" fmla="*/ 4303059 h 5741894"/>
              <a:gd name="connsiteX8" fmla="*/ 12700 w 2215029"/>
              <a:gd name="connsiteY8" fmla="*/ 4074459 h 5741894"/>
              <a:gd name="connsiteX9" fmla="*/ 2070100 w 2215029"/>
              <a:gd name="connsiteY9" fmla="*/ 3845859 h 5741894"/>
              <a:gd name="connsiteX10" fmla="*/ 12700 w 2215029"/>
              <a:gd name="connsiteY10" fmla="*/ 3617259 h 5741894"/>
              <a:gd name="connsiteX11" fmla="*/ 2070100 w 2215029"/>
              <a:gd name="connsiteY11" fmla="*/ 3388659 h 5741894"/>
              <a:gd name="connsiteX12" fmla="*/ 12700 w 2215029"/>
              <a:gd name="connsiteY12" fmla="*/ 3160059 h 5741894"/>
              <a:gd name="connsiteX13" fmla="*/ 20701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760259 h 5741894"/>
              <a:gd name="connsiteX5" fmla="*/ 2081306 w 2226235"/>
              <a:gd name="connsiteY5" fmla="*/ 46840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7602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081306 w 2226235"/>
              <a:gd name="connsiteY3" fmla="*/ 52174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446059 h 5741894"/>
              <a:gd name="connsiteX3" fmla="*/ 2081306 w 2226235"/>
              <a:gd name="connsiteY3" fmla="*/ 52174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13447 w 2063376"/>
              <a:gd name="connsiteY0" fmla="*/ 5741894 h 5741894"/>
              <a:gd name="connsiteX1" fmla="*/ 2061882 w 2063376"/>
              <a:gd name="connsiteY1" fmla="*/ 5598459 h 5741894"/>
              <a:gd name="connsiteX2" fmla="*/ 4482 w 2063376"/>
              <a:gd name="connsiteY2" fmla="*/ 5446059 h 5741894"/>
              <a:gd name="connsiteX3" fmla="*/ 2061882 w 2063376"/>
              <a:gd name="connsiteY3" fmla="*/ 5217459 h 5741894"/>
              <a:gd name="connsiteX4" fmla="*/ 4482 w 2063376"/>
              <a:gd name="connsiteY4" fmla="*/ 4988859 h 5741894"/>
              <a:gd name="connsiteX5" fmla="*/ 2061882 w 2063376"/>
              <a:gd name="connsiteY5" fmla="*/ 4760259 h 5741894"/>
              <a:gd name="connsiteX6" fmla="*/ 4482 w 2063376"/>
              <a:gd name="connsiteY6" fmla="*/ 4531659 h 5741894"/>
              <a:gd name="connsiteX7" fmla="*/ 2061882 w 2063376"/>
              <a:gd name="connsiteY7" fmla="*/ 4303059 h 5741894"/>
              <a:gd name="connsiteX8" fmla="*/ 4482 w 2063376"/>
              <a:gd name="connsiteY8" fmla="*/ 4074459 h 5741894"/>
              <a:gd name="connsiteX9" fmla="*/ 2061882 w 2063376"/>
              <a:gd name="connsiteY9" fmla="*/ 3845859 h 5741894"/>
              <a:gd name="connsiteX10" fmla="*/ 4482 w 2063376"/>
              <a:gd name="connsiteY10" fmla="*/ 3617259 h 5741894"/>
              <a:gd name="connsiteX11" fmla="*/ 2061882 w 2063376"/>
              <a:gd name="connsiteY11" fmla="*/ 3388659 h 5741894"/>
              <a:gd name="connsiteX12" fmla="*/ 4482 w 2063376"/>
              <a:gd name="connsiteY12" fmla="*/ 3160059 h 5741894"/>
              <a:gd name="connsiteX13" fmla="*/ 2061882 w 2063376"/>
              <a:gd name="connsiteY13" fmla="*/ 2931459 h 5741894"/>
              <a:gd name="connsiteX14" fmla="*/ 4482 w 2063376"/>
              <a:gd name="connsiteY14" fmla="*/ 2702859 h 5741894"/>
              <a:gd name="connsiteX15" fmla="*/ 2061882 w 2063376"/>
              <a:gd name="connsiteY15" fmla="*/ 2474259 h 5741894"/>
              <a:gd name="connsiteX16" fmla="*/ 4482 w 2063376"/>
              <a:gd name="connsiteY16" fmla="*/ 2245659 h 5741894"/>
              <a:gd name="connsiteX17" fmla="*/ 2061882 w 2063376"/>
              <a:gd name="connsiteY17" fmla="*/ 2017059 h 5741894"/>
              <a:gd name="connsiteX18" fmla="*/ 4482 w 2063376"/>
              <a:gd name="connsiteY18" fmla="*/ 1788459 h 5741894"/>
              <a:gd name="connsiteX19" fmla="*/ 2061882 w 2063376"/>
              <a:gd name="connsiteY19" fmla="*/ 1559859 h 5741894"/>
              <a:gd name="connsiteX20" fmla="*/ 4482 w 2063376"/>
              <a:gd name="connsiteY20" fmla="*/ 1331259 h 5741894"/>
              <a:gd name="connsiteX21" fmla="*/ 2061882 w 2063376"/>
              <a:gd name="connsiteY21" fmla="*/ 1102659 h 5741894"/>
              <a:gd name="connsiteX22" fmla="*/ 4482 w 2063376"/>
              <a:gd name="connsiteY22" fmla="*/ 874059 h 5741894"/>
              <a:gd name="connsiteX23" fmla="*/ 2061882 w 2063376"/>
              <a:gd name="connsiteY23" fmla="*/ 645459 h 5741894"/>
              <a:gd name="connsiteX24" fmla="*/ 4482 w 2063376"/>
              <a:gd name="connsiteY24" fmla="*/ 416859 h 5741894"/>
              <a:gd name="connsiteX25" fmla="*/ 2061882 w 2063376"/>
              <a:gd name="connsiteY25" fmla="*/ 188259 h 5741894"/>
              <a:gd name="connsiteX26" fmla="*/ 0 w 2063376"/>
              <a:gd name="connsiteY26" fmla="*/ 0 h 5741894"/>
              <a:gd name="connsiteX0" fmla="*/ 197971 w 2271806"/>
              <a:gd name="connsiteY0" fmla="*/ 5741894 h 5850965"/>
              <a:gd name="connsiteX1" fmla="*/ 341406 w 2271806"/>
              <a:gd name="connsiteY1" fmla="*/ 5827059 h 5850965"/>
              <a:gd name="connsiteX2" fmla="*/ 2246406 w 2271806"/>
              <a:gd name="connsiteY2" fmla="*/ 5598459 h 5850965"/>
              <a:gd name="connsiteX3" fmla="*/ 189006 w 2271806"/>
              <a:gd name="connsiteY3" fmla="*/ 5446059 h 5850965"/>
              <a:gd name="connsiteX4" fmla="*/ 2246406 w 2271806"/>
              <a:gd name="connsiteY4" fmla="*/ 5217459 h 5850965"/>
              <a:gd name="connsiteX5" fmla="*/ 189006 w 2271806"/>
              <a:gd name="connsiteY5" fmla="*/ 4988859 h 5850965"/>
              <a:gd name="connsiteX6" fmla="*/ 2246406 w 2271806"/>
              <a:gd name="connsiteY6" fmla="*/ 4760259 h 5850965"/>
              <a:gd name="connsiteX7" fmla="*/ 189006 w 2271806"/>
              <a:gd name="connsiteY7" fmla="*/ 4531659 h 5850965"/>
              <a:gd name="connsiteX8" fmla="*/ 2246406 w 2271806"/>
              <a:gd name="connsiteY8" fmla="*/ 4303059 h 5850965"/>
              <a:gd name="connsiteX9" fmla="*/ 189006 w 2271806"/>
              <a:gd name="connsiteY9" fmla="*/ 4074459 h 5850965"/>
              <a:gd name="connsiteX10" fmla="*/ 2246406 w 2271806"/>
              <a:gd name="connsiteY10" fmla="*/ 3845859 h 5850965"/>
              <a:gd name="connsiteX11" fmla="*/ 189006 w 2271806"/>
              <a:gd name="connsiteY11" fmla="*/ 3617259 h 5850965"/>
              <a:gd name="connsiteX12" fmla="*/ 2246406 w 2271806"/>
              <a:gd name="connsiteY12" fmla="*/ 3388659 h 5850965"/>
              <a:gd name="connsiteX13" fmla="*/ 189006 w 2271806"/>
              <a:gd name="connsiteY13" fmla="*/ 3160059 h 5850965"/>
              <a:gd name="connsiteX14" fmla="*/ 2246406 w 2271806"/>
              <a:gd name="connsiteY14" fmla="*/ 2931459 h 5850965"/>
              <a:gd name="connsiteX15" fmla="*/ 189006 w 2271806"/>
              <a:gd name="connsiteY15" fmla="*/ 2702859 h 5850965"/>
              <a:gd name="connsiteX16" fmla="*/ 2246406 w 2271806"/>
              <a:gd name="connsiteY16" fmla="*/ 2474259 h 5850965"/>
              <a:gd name="connsiteX17" fmla="*/ 189006 w 2271806"/>
              <a:gd name="connsiteY17" fmla="*/ 2245659 h 5850965"/>
              <a:gd name="connsiteX18" fmla="*/ 2246406 w 2271806"/>
              <a:gd name="connsiteY18" fmla="*/ 2017059 h 5850965"/>
              <a:gd name="connsiteX19" fmla="*/ 189006 w 2271806"/>
              <a:gd name="connsiteY19" fmla="*/ 1788459 h 5850965"/>
              <a:gd name="connsiteX20" fmla="*/ 2246406 w 2271806"/>
              <a:gd name="connsiteY20" fmla="*/ 1559859 h 5850965"/>
              <a:gd name="connsiteX21" fmla="*/ 189006 w 2271806"/>
              <a:gd name="connsiteY21" fmla="*/ 1331259 h 5850965"/>
              <a:gd name="connsiteX22" fmla="*/ 2246406 w 2271806"/>
              <a:gd name="connsiteY22" fmla="*/ 1102659 h 5850965"/>
              <a:gd name="connsiteX23" fmla="*/ 189006 w 2271806"/>
              <a:gd name="connsiteY23" fmla="*/ 874059 h 5850965"/>
              <a:gd name="connsiteX24" fmla="*/ 2246406 w 2271806"/>
              <a:gd name="connsiteY24" fmla="*/ 645459 h 5850965"/>
              <a:gd name="connsiteX25" fmla="*/ 189006 w 2271806"/>
              <a:gd name="connsiteY25" fmla="*/ 416859 h 5850965"/>
              <a:gd name="connsiteX26" fmla="*/ 2246406 w 2271806"/>
              <a:gd name="connsiteY26" fmla="*/ 188259 h 5850965"/>
              <a:gd name="connsiteX27" fmla="*/ 184524 w 2271806"/>
              <a:gd name="connsiteY27" fmla="*/ 0 h 5850965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80682 w 2138082"/>
              <a:gd name="connsiteY0" fmla="*/ 5750859 h 5852459"/>
              <a:gd name="connsiteX1" fmla="*/ 461682 w 2138082"/>
              <a:gd name="connsiteY1" fmla="*/ 5827059 h 5852459"/>
              <a:gd name="connsiteX2" fmla="*/ 2061882 w 2138082"/>
              <a:gd name="connsiteY2" fmla="*/ 5598459 h 5852459"/>
              <a:gd name="connsiteX3" fmla="*/ 4482 w 2138082"/>
              <a:gd name="connsiteY3" fmla="*/ 5446059 h 5852459"/>
              <a:gd name="connsiteX4" fmla="*/ 2061882 w 2138082"/>
              <a:gd name="connsiteY4" fmla="*/ 5217459 h 5852459"/>
              <a:gd name="connsiteX5" fmla="*/ 4482 w 2138082"/>
              <a:gd name="connsiteY5" fmla="*/ 4988859 h 5852459"/>
              <a:gd name="connsiteX6" fmla="*/ 2061882 w 2138082"/>
              <a:gd name="connsiteY6" fmla="*/ 4760259 h 5852459"/>
              <a:gd name="connsiteX7" fmla="*/ 4482 w 2138082"/>
              <a:gd name="connsiteY7" fmla="*/ 4531659 h 5852459"/>
              <a:gd name="connsiteX8" fmla="*/ 2061882 w 2138082"/>
              <a:gd name="connsiteY8" fmla="*/ 4303059 h 5852459"/>
              <a:gd name="connsiteX9" fmla="*/ 4482 w 2138082"/>
              <a:gd name="connsiteY9" fmla="*/ 4074459 h 5852459"/>
              <a:gd name="connsiteX10" fmla="*/ 2061882 w 2138082"/>
              <a:gd name="connsiteY10" fmla="*/ 3845859 h 5852459"/>
              <a:gd name="connsiteX11" fmla="*/ 4482 w 2138082"/>
              <a:gd name="connsiteY11" fmla="*/ 3617259 h 5852459"/>
              <a:gd name="connsiteX12" fmla="*/ 2061882 w 2138082"/>
              <a:gd name="connsiteY12" fmla="*/ 3388659 h 5852459"/>
              <a:gd name="connsiteX13" fmla="*/ 4482 w 2138082"/>
              <a:gd name="connsiteY13" fmla="*/ 3160059 h 5852459"/>
              <a:gd name="connsiteX14" fmla="*/ 2061882 w 2138082"/>
              <a:gd name="connsiteY14" fmla="*/ 2931459 h 5852459"/>
              <a:gd name="connsiteX15" fmla="*/ 4482 w 2138082"/>
              <a:gd name="connsiteY15" fmla="*/ 2702859 h 5852459"/>
              <a:gd name="connsiteX16" fmla="*/ 2061882 w 2138082"/>
              <a:gd name="connsiteY16" fmla="*/ 2474259 h 5852459"/>
              <a:gd name="connsiteX17" fmla="*/ 4482 w 2138082"/>
              <a:gd name="connsiteY17" fmla="*/ 2245659 h 5852459"/>
              <a:gd name="connsiteX18" fmla="*/ 2061882 w 2138082"/>
              <a:gd name="connsiteY18" fmla="*/ 2017059 h 5852459"/>
              <a:gd name="connsiteX19" fmla="*/ 4482 w 2138082"/>
              <a:gd name="connsiteY19" fmla="*/ 1788459 h 5852459"/>
              <a:gd name="connsiteX20" fmla="*/ 2061882 w 2138082"/>
              <a:gd name="connsiteY20" fmla="*/ 1559859 h 5852459"/>
              <a:gd name="connsiteX21" fmla="*/ 4482 w 2138082"/>
              <a:gd name="connsiteY21" fmla="*/ 1331259 h 5852459"/>
              <a:gd name="connsiteX22" fmla="*/ 2061882 w 2138082"/>
              <a:gd name="connsiteY22" fmla="*/ 1102659 h 5852459"/>
              <a:gd name="connsiteX23" fmla="*/ 4482 w 2138082"/>
              <a:gd name="connsiteY23" fmla="*/ 874059 h 5852459"/>
              <a:gd name="connsiteX24" fmla="*/ 2061882 w 2138082"/>
              <a:gd name="connsiteY24" fmla="*/ 645459 h 5852459"/>
              <a:gd name="connsiteX25" fmla="*/ 4482 w 2138082"/>
              <a:gd name="connsiteY25" fmla="*/ 416859 h 5852459"/>
              <a:gd name="connsiteX26" fmla="*/ 2061882 w 2138082"/>
              <a:gd name="connsiteY26" fmla="*/ 188259 h 5852459"/>
              <a:gd name="connsiteX27" fmla="*/ 0 w 2138082"/>
              <a:gd name="connsiteY27" fmla="*/ 0 h 5852459"/>
              <a:gd name="connsiteX0" fmla="*/ 80682 w 2138082"/>
              <a:gd name="connsiteY0" fmla="*/ 5750859 h 5776259"/>
              <a:gd name="connsiteX1" fmla="*/ 461682 w 2138082"/>
              <a:gd name="connsiteY1" fmla="*/ 5750859 h 5776259"/>
              <a:gd name="connsiteX2" fmla="*/ 2061882 w 2138082"/>
              <a:gd name="connsiteY2" fmla="*/ 5598459 h 5776259"/>
              <a:gd name="connsiteX3" fmla="*/ 4482 w 2138082"/>
              <a:gd name="connsiteY3" fmla="*/ 5446059 h 5776259"/>
              <a:gd name="connsiteX4" fmla="*/ 2061882 w 2138082"/>
              <a:gd name="connsiteY4" fmla="*/ 5217459 h 5776259"/>
              <a:gd name="connsiteX5" fmla="*/ 4482 w 2138082"/>
              <a:gd name="connsiteY5" fmla="*/ 4988859 h 5776259"/>
              <a:gd name="connsiteX6" fmla="*/ 2061882 w 2138082"/>
              <a:gd name="connsiteY6" fmla="*/ 4760259 h 5776259"/>
              <a:gd name="connsiteX7" fmla="*/ 4482 w 2138082"/>
              <a:gd name="connsiteY7" fmla="*/ 4531659 h 5776259"/>
              <a:gd name="connsiteX8" fmla="*/ 2061882 w 2138082"/>
              <a:gd name="connsiteY8" fmla="*/ 4303059 h 5776259"/>
              <a:gd name="connsiteX9" fmla="*/ 4482 w 2138082"/>
              <a:gd name="connsiteY9" fmla="*/ 4074459 h 5776259"/>
              <a:gd name="connsiteX10" fmla="*/ 2061882 w 2138082"/>
              <a:gd name="connsiteY10" fmla="*/ 3845859 h 5776259"/>
              <a:gd name="connsiteX11" fmla="*/ 4482 w 2138082"/>
              <a:gd name="connsiteY11" fmla="*/ 3617259 h 5776259"/>
              <a:gd name="connsiteX12" fmla="*/ 2061882 w 2138082"/>
              <a:gd name="connsiteY12" fmla="*/ 3388659 h 5776259"/>
              <a:gd name="connsiteX13" fmla="*/ 4482 w 2138082"/>
              <a:gd name="connsiteY13" fmla="*/ 3160059 h 5776259"/>
              <a:gd name="connsiteX14" fmla="*/ 2061882 w 2138082"/>
              <a:gd name="connsiteY14" fmla="*/ 2931459 h 5776259"/>
              <a:gd name="connsiteX15" fmla="*/ 4482 w 2138082"/>
              <a:gd name="connsiteY15" fmla="*/ 2702859 h 5776259"/>
              <a:gd name="connsiteX16" fmla="*/ 2061882 w 2138082"/>
              <a:gd name="connsiteY16" fmla="*/ 2474259 h 5776259"/>
              <a:gd name="connsiteX17" fmla="*/ 4482 w 2138082"/>
              <a:gd name="connsiteY17" fmla="*/ 2245659 h 5776259"/>
              <a:gd name="connsiteX18" fmla="*/ 2061882 w 2138082"/>
              <a:gd name="connsiteY18" fmla="*/ 2017059 h 5776259"/>
              <a:gd name="connsiteX19" fmla="*/ 4482 w 2138082"/>
              <a:gd name="connsiteY19" fmla="*/ 1788459 h 5776259"/>
              <a:gd name="connsiteX20" fmla="*/ 2061882 w 2138082"/>
              <a:gd name="connsiteY20" fmla="*/ 1559859 h 5776259"/>
              <a:gd name="connsiteX21" fmla="*/ 4482 w 2138082"/>
              <a:gd name="connsiteY21" fmla="*/ 1331259 h 5776259"/>
              <a:gd name="connsiteX22" fmla="*/ 2061882 w 2138082"/>
              <a:gd name="connsiteY22" fmla="*/ 1102659 h 5776259"/>
              <a:gd name="connsiteX23" fmla="*/ 4482 w 2138082"/>
              <a:gd name="connsiteY23" fmla="*/ 874059 h 5776259"/>
              <a:gd name="connsiteX24" fmla="*/ 2061882 w 2138082"/>
              <a:gd name="connsiteY24" fmla="*/ 645459 h 5776259"/>
              <a:gd name="connsiteX25" fmla="*/ 4482 w 2138082"/>
              <a:gd name="connsiteY25" fmla="*/ 416859 h 5776259"/>
              <a:gd name="connsiteX26" fmla="*/ 2061882 w 2138082"/>
              <a:gd name="connsiteY26" fmla="*/ 188259 h 5776259"/>
              <a:gd name="connsiteX27" fmla="*/ 0 w 2138082"/>
              <a:gd name="connsiteY27" fmla="*/ 0 h 5776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138082" h="5776259">
                <a:moveTo>
                  <a:pt x="80682" y="5750859"/>
                </a:moveTo>
                <a:cubicBezTo>
                  <a:pt x="80775" y="5750766"/>
                  <a:pt x="131482" y="5776259"/>
                  <a:pt x="461682" y="5750859"/>
                </a:cubicBezTo>
                <a:cubicBezTo>
                  <a:pt x="791882" y="5725459"/>
                  <a:pt x="2138082" y="5649259"/>
                  <a:pt x="2061882" y="5598459"/>
                </a:cubicBezTo>
                <a:cubicBezTo>
                  <a:pt x="1985682" y="5547659"/>
                  <a:pt x="4482" y="5509559"/>
                  <a:pt x="4482" y="5446059"/>
                </a:cubicBezTo>
                <a:cubicBezTo>
                  <a:pt x="4482" y="5382559"/>
                  <a:pt x="2061882" y="5293659"/>
                  <a:pt x="2061882" y="5217459"/>
                </a:cubicBezTo>
                <a:cubicBezTo>
                  <a:pt x="2061882" y="5141259"/>
                  <a:pt x="4482" y="5065059"/>
                  <a:pt x="4482" y="4988859"/>
                </a:cubicBezTo>
                <a:cubicBezTo>
                  <a:pt x="4482" y="4912659"/>
                  <a:pt x="2061882" y="4836459"/>
                  <a:pt x="2061882" y="4760259"/>
                </a:cubicBezTo>
                <a:cubicBezTo>
                  <a:pt x="2061882" y="4684059"/>
                  <a:pt x="4482" y="4607859"/>
                  <a:pt x="4482" y="4531659"/>
                </a:cubicBezTo>
                <a:cubicBezTo>
                  <a:pt x="4482" y="4455459"/>
                  <a:pt x="2061882" y="4379259"/>
                  <a:pt x="2061882" y="4303059"/>
                </a:cubicBezTo>
                <a:cubicBezTo>
                  <a:pt x="2061882" y="4226859"/>
                  <a:pt x="4482" y="4150659"/>
                  <a:pt x="4482" y="4074459"/>
                </a:cubicBezTo>
                <a:cubicBezTo>
                  <a:pt x="4482" y="3998259"/>
                  <a:pt x="2061882" y="3922059"/>
                  <a:pt x="2061882" y="3845859"/>
                </a:cubicBezTo>
                <a:cubicBezTo>
                  <a:pt x="2061882" y="3769659"/>
                  <a:pt x="4482" y="3693459"/>
                  <a:pt x="4482" y="3617259"/>
                </a:cubicBezTo>
                <a:cubicBezTo>
                  <a:pt x="4482" y="3541059"/>
                  <a:pt x="2061882" y="3464859"/>
                  <a:pt x="2061882" y="3388659"/>
                </a:cubicBezTo>
                <a:cubicBezTo>
                  <a:pt x="2061882" y="3312459"/>
                  <a:pt x="4482" y="3236259"/>
                  <a:pt x="4482" y="3160059"/>
                </a:cubicBezTo>
                <a:cubicBezTo>
                  <a:pt x="4482" y="3083859"/>
                  <a:pt x="2061882" y="3007659"/>
                  <a:pt x="2061882" y="2931459"/>
                </a:cubicBezTo>
                <a:cubicBezTo>
                  <a:pt x="2061882" y="2855259"/>
                  <a:pt x="4482" y="2779059"/>
                  <a:pt x="4482" y="2702859"/>
                </a:cubicBezTo>
                <a:cubicBezTo>
                  <a:pt x="4482" y="2626659"/>
                  <a:pt x="2061882" y="2550459"/>
                  <a:pt x="2061882" y="2474259"/>
                </a:cubicBezTo>
                <a:cubicBezTo>
                  <a:pt x="2061882" y="2398059"/>
                  <a:pt x="4482" y="2321859"/>
                  <a:pt x="4482" y="2245659"/>
                </a:cubicBezTo>
                <a:cubicBezTo>
                  <a:pt x="4482" y="2169459"/>
                  <a:pt x="2061882" y="2093259"/>
                  <a:pt x="2061882" y="2017059"/>
                </a:cubicBezTo>
                <a:cubicBezTo>
                  <a:pt x="2061882" y="1940859"/>
                  <a:pt x="4482" y="1864659"/>
                  <a:pt x="4482" y="1788459"/>
                </a:cubicBezTo>
                <a:cubicBezTo>
                  <a:pt x="4482" y="1712259"/>
                  <a:pt x="2061882" y="1636059"/>
                  <a:pt x="2061882" y="1559859"/>
                </a:cubicBezTo>
                <a:cubicBezTo>
                  <a:pt x="2061882" y="1483659"/>
                  <a:pt x="4482" y="1407459"/>
                  <a:pt x="4482" y="1331259"/>
                </a:cubicBezTo>
                <a:cubicBezTo>
                  <a:pt x="4482" y="1255059"/>
                  <a:pt x="2061882" y="1178859"/>
                  <a:pt x="2061882" y="1102659"/>
                </a:cubicBezTo>
                <a:cubicBezTo>
                  <a:pt x="2061882" y="1026459"/>
                  <a:pt x="4482" y="950259"/>
                  <a:pt x="4482" y="874059"/>
                </a:cubicBezTo>
                <a:cubicBezTo>
                  <a:pt x="4482" y="797859"/>
                  <a:pt x="2061882" y="721659"/>
                  <a:pt x="2061882" y="645459"/>
                </a:cubicBezTo>
                <a:cubicBezTo>
                  <a:pt x="2061882" y="569259"/>
                  <a:pt x="4482" y="493059"/>
                  <a:pt x="4482" y="416859"/>
                </a:cubicBezTo>
                <a:cubicBezTo>
                  <a:pt x="4482" y="340659"/>
                  <a:pt x="2062629" y="257735"/>
                  <a:pt x="2061882" y="188259"/>
                </a:cubicBezTo>
                <a:cubicBezTo>
                  <a:pt x="2061135" y="118783"/>
                  <a:pt x="1062317" y="79562"/>
                  <a:pt x="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124200" y="533400"/>
            <a:ext cx="2971800" cy="3048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void setup()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A = 10;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B = 120;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( B 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1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Folded Corner 5"/>
          <p:cNvSpPr/>
          <p:nvPr/>
        </p:nvSpPr>
        <p:spPr>
          <a:xfrm>
            <a:off x="152400" y="533400"/>
            <a:ext cx="2667000" cy="3048000"/>
          </a:xfrm>
          <a:prstGeom prst="foldedCorner">
            <a:avLst>
              <a:gd name="adj" fmla="val 9163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04800" y="685800"/>
            <a:ext cx="2362200" cy="861774"/>
          </a:xfrm>
          <a:prstGeom prst="rect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void setup()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A = 10;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B = factorial(5);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( B 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1752600"/>
            <a:ext cx="2286000" cy="1477328"/>
          </a:xfrm>
          <a:prstGeom prst="rect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factorial(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if (N == 1)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return 1;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} else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F = N *       	factorial(N-1);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return F;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Trapezoid 7"/>
          <p:cNvSpPr/>
          <p:nvPr/>
        </p:nvSpPr>
        <p:spPr>
          <a:xfrm>
            <a:off x="6324600" y="533400"/>
            <a:ext cx="2667000" cy="6019800"/>
          </a:xfrm>
          <a:prstGeom prst="trapezoid">
            <a:avLst>
              <a:gd name="adj" fmla="val 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934200" y="152400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Call Stack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487912" y="152400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Executing Function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43151" y="152400"/>
            <a:ext cx="1774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Compiled Code</a:t>
            </a:r>
            <a:endParaRPr lang="en-US" dirty="0"/>
          </a:p>
        </p:txBody>
      </p:sp>
      <p:sp>
        <p:nvSpPr>
          <p:cNvPr id="13" name="Right Arrow 12"/>
          <p:cNvSpPr/>
          <p:nvPr/>
        </p:nvSpPr>
        <p:spPr>
          <a:xfrm>
            <a:off x="3276600" y="1219200"/>
            <a:ext cx="304800" cy="228600"/>
          </a:xfrm>
          <a:prstGeom prst="rightArrow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400800" y="762000"/>
            <a:ext cx="2590800" cy="5776259"/>
          </a:xfrm>
          <a:custGeom>
            <a:avLst/>
            <a:gdLst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33618 w 2272552"/>
              <a:gd name="connsiteY22" fmla="*/ 887506 h 5741894"/>
              <a:gd name="connsiteX23" fmla="*/ 2225488 w 2272552"/>
              <a:gd name="connsiteY23" fmla="*/ 632012 h 5741894"/>
              <a:gd name="connsiteX24" fmla="*/ 60512 w 2272552"/>
              <a:gd name="connsiteY24" fmla="*/ 497541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33618 w 2272552"/>
              <a:gd name="connsiteY22" fmla="*/ 887506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141194 w 2272552"/>
              <a:gd name="connsiteY12" fmla="*/ 3160059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64994 w 2272552"/>
              <a:gd name="connsiteY12" fmla="*/ 3160059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40341 w 2238934"/>
              <a:gd name="connsiteY4" fmla="*/ 4733365 h 5741894"/>
              <a:gd name="connsiteX5" fmla="*/ 2164976 w 2238934"/>
              <a:gd name="connsiteY5" fmla="*/ 4491318 h 5741894"/>
              <a:gd name="connsiteX6" fmla="*/ 40341 w 2238934"/>
              <a:gd name="connsiteY6" fmla="*/ 4289612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40341 w 2238934"/>
              <a:gd name="connsiteY4" fmla="*/ 4733365 h 5741894"/>
              <a:gd name="connsiteX5" fmla="*/ 2164976 w 2238934"/>
              <a:gd name="connsiteY5" fmla="*/ 4491318 h 5741894"/>
              <a:gd name="connsiteX6" fmla="*/ 31376 w 2238934"/>
              <a:gd name="connsiteY6" fmla="*/ 4379259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31376 w 2238934"/>
              <a:gd name="connsiteY4" fmla="*/ 4760259 h 5741894"/>
              <a:gd name="connsiteX5" fmla="*/ 2164976 w 2238934"/>
              <a:gd name="connsiteY5" fmla="*/ 4491318 h 5741894"/>
              <a:gd name="connsiteX6" fmla="*/ 31376 w 2238934"/>
              <a:gd name="connsiteY6" fmla="*/ 4379259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20171 w 2224741"/>
              <a:gd name="connsiteY0" fmla="*/ 5741894 h 5741894"/>
              <a:gd name="connsiteX1" fmla="*/ 2212041 w 2224741"/>
              <a:gd name="connsiteY1" fmla="*/ 5499847 h 5741894"/>
              <a:gd name="connsiteX2" fmla="*/ 87406 w 2224741"/>
              <a:gd name="connsiteY2" fmla="*/ 5217459 h 5741894"/>
              <a:gd name="connsiteX3" fmla="*/ 2212041 w 2224741"/>
              <a:gd name="connsiteY3" fmla="*/ 4988859 h 5741894"/>
              <a:gd name="connsiteX4" fmla="*/ 11206 w 2224741"/>
              <a:gd name="connsiteY4" fmla="*/ 4760259 h 5741894"/>
              <a:gd name="connsiteX5" fmla="*/ 2144806 w 2224741"/>
              <a:gd name="connsiteY5" fmla="*/ 4491318 h 5741894"/>
              <a:gd name="connsiteX6" fmla="*/ 11206 w 2224741"/>
              <a:gd name="connsiteY6" fmla="*/ 4379259 h 5741894"/>
              <a:gd name="connsiteX7" fmla="*/ 2091018 w 2224741"/>
              <a:gd name="connsiteY7" fmla="*/ 4061012 h 5741894"/>
              <a:gd name="connsiteX8" fmla="*/ 33618 w 2224741"/>
              <a:gd name="connsiteY8" fmla="*/ 3966883 h 5741894"/>
              <a:gd name="connsiteX9" fmla="*/ 2117912 w 2224741"/>
              <a:gd name="connsiteY9" fmla="*/ 3711388 h 5741894"/>
              <a:gd name="connsiteX10" fmla="*/ 11206 w 2224741"/>
              <a:gd name="connsiteY10" fmla="*/ 3541059 h 5741894"/>
              <a:gd name="connsiteX11" fmla="*/ 2158253 w 2224741"/>
              <a:gd name="connsiteY11" fmla="*/ 3294530 h 5741894"/>
              <a:gd name="connsiteX12" fmla="*/ 11206 w 2224741"/>
              <a:gd name="connsiteY12" fmla="*/ 3160059 h 5741894"/>
              <a:gd name="connsiteX13" fmla="*/ 2091018 w 2224741"/>
              <a:gd name="connsiteY13" fmla="*/ 2783541 h 5741894"/>
              <a:gd name="connsiteX14" fmla="*/ 20171 w 2224741"/>
              <a:gd name="connsiteY14" fmla="*/ 2635624 h 5741894"/>
              <a:gd name="connsiteX15" fmla="*/ 2131359 w 2224741"/>
              <a:gd name="connsiteY15" fmla="*/ 2191871 h 5741894"/>
              <a:gd name="connsiteX16" fmla="*/ 11206 w 2224741"/>
              <a:gd name="connsiteY16" fmla="*/ 2169459 h 5741894"/>
              <a:gd name="connsiteX17" fmla="*/ 2091018 w 2224741"/>
              <a:gd name="connsiteY17" fmla="*/ 1855694 h 5741894"/>
              <a:gd name="connsiteX18" fmla="*/ 11206 w 2224741"/>
              <a:gd name="connsiteY18" fmla="*/ 1712259 h 5741894"/>
              <a:gd name="connsiteX19" fmla="*/ 2077571 w 2224741"/>
              <a:gd name="connsiteY19" fmla="*/ 1492624 h 5741894"/>
              <a:gd name="connsiteX20" fmla="*/ 20171 w 2224741"/>
              <a:gd name="connsiteY20" fmla="*/ 1277471 h 5741894"/>
              <a:gd name="connsiteX21" fmla="*/ 2144806 w 2224741"/>
              <a:gd name="connsiteY21" fmla="*/ 1035424 h 5741894"/>
              <a:gd name="connsiteX22" fmla="*/ 11206 w 2224741"/>
              <a:gd name="connsiteY22" fmla="*/ 874059 h 5741894"/>
              <a:gd name="connsiteX23" fmla="*/ 2171700 w 2224741"/>
              <a:gd name="connsiteY23" fmla="*/ 632012 h 5741894"/>
              <a:gd name="connsiteX24" fmla="*/ 11206 w 2224741"/>
              <a:gd name="connsiteY24" fmla="*/ 416859 h 5741894"/>
              <a:gd name="connsiteX25" fmla="*/ 2131359 w 2224741"/>
              <a:gd name="connsiteY25" fmla="*/ 242047 h 5741894"/>
              <a:gd name="connsiteX26" fmla="*/ 6724 w 2224741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77571 w 2213535"/>
              <a:gd name="connsiteY19" fmla="*/ 1492624 h 5741894"/>
              <a:gd name="connsiteX20" fmla="*/ 20171 w 2213535"/>
              <a:gd name="connsiteY20" fmla="*/ 1277471 h 5741894"/>
              <a:gd name="connsiteX21" fmla="*/ 2144806 w 2213535"/>
              <a:gd name="connsiteY21" fmla="*/ 1035424 h 5741894"/>
              <a:gd name="connsiteX22" fmla="*/ 11206 w 2213535"/>
              <a:gd name="connsiteY22" fmla="*/ 874059 h 5741894"/>
              <a:gd name="connsiteX23" fmla="*/ 2171700 w 2213535"/>
              <a:gd name="connsiteY23" fmla="*/ 632012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77571 w 2213535"/>
              <a:gd name="connsiteY19" fmla="*/ 1492624 h 5741894"/>
              <a:gd name="connsiteX20" fmla="*/ 11206 w 2213535"/>
              <a:gd name="connsiteY20" fmla="*/ 1331259 h 5741894"/>
              <a:gd name="connsiteX21" fmla="*/ 2144806 w 2213535"/>
              <a:gd name="connsiteY21" fmla="*/ 1035424 h 5741894"/>
              <a:gd name="connsiteX22" fmla="*/ 11206 w 2213535"/>
              <a:gd name="connsiteY22" fmla="*/ 874059 h 5741894"/>
              <a:gd name="connsiteX23" fmla="*/ 2171700 w 2213535"/>
              <a:gd name="connsiteY23" fmla="*/ 632012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132853 w 2215029"/>
              <a:gd name="connsiteY15" fmla="*/ 2191871 h 5741894"/>
              <a:gd name="connsiteX16" fmla="*/ 12700 w 2215029"/>
              <a:gd name="connsiteY16" fmla="*/ 2169459 h 5741894"/>
              <a:gd name="connsiteX17" fmla="*/ 2092512 w 2215029"/>
              <a:gd name="connsiteY17" fmla="*/ 1855694 h 5741894"/>
              <a:gd name="connsiteX18" fmla="*/ 12700 w 2215029"/>
              <a:gd name="connsiteY18" fmla="*/ 17122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146300 w 2215029"/>
              <a:gd name="connsiteY21" fmla="*/ 1035424 h 5741894"/>
              <a:gd name="connsiteX22" fmla="*/ 12700 w 2215029"/>
              <a:gd name="connsiteY22" fmla="*/ 874059 h 5741894"/>
              <a:gd name="connsiteX23" fmla="*/ 2173194 w 2215029"/>
              <a:gd name="connsiteY23" fmla="*/ 632012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6147 w 2219511"/>
              <a:gd name="connsiteY0" fmla="*/ 5741894 h 5741894"/>
              <a:gd name="connsiteX1" fmla="*/ 2218017 w 2219511"/>
              <a:gd name="connsiteY1" fmla="*/ 5499847 h 5741894"/>
              <a:gd name="connsiteX2" fmla="*/ 17182 w 2219511"/>
              <a:gd name="connsiteY2" fmla="*/ 5217459 h 5741894"/>
              <a:gd name="connsiteX3" fmla="*/ 2218017 w 2219511"/>
              <a:gd name="connsiteY3" fmla="*/ 4988859 h 5741894"/>
              <a:gd name="connsiteX4" fmla="*/ 17182 w 2219511"/>
              <a:gd name="connsiteY4" fmla="*/ 4760259 h 5741894"/>
              <a:gd name="connsiteX5" fmla="*/ 2150782 w 2219511"/>
              <a:gd name="connsiteY5" fmla="*/ 4491318 h 5741894"/>
              <a:gd name="connsiteX6" fmla="*/ 17182 w 2219511"/>
              <a:gd name="connsiteY6" fmla="*/ 4379259 h 5741894"/>
              <a:gd name="connsiteX7" fmla="*/ 2096994 w 2219511"/>
              <a:gd name="connsiteY7" fmla="*/ 4061012 h 5741894"/>
              <a:gd name="connsiteX8" fmla="*/ 39594 w 2219511"/>
              <a:gd name="connsiteY8" fmla="*/ 3966883 h 5741894"/>
              <a:gd name="connsiteX9" fmla="*/ 2123888 w 2219511"/>
              <a:gd name="connsiteY9" fmla="*/ 3711388 h 5741894"/>
              <a:gd name="connsiteX10" fmla="*/ 17182 w 2219511"/>
              <a:gd name="connsiteY10" fmla="*/ 3541059 h 5741894"/>
              <a:gd name="connsiteX11" fmla="*/ 2164229 w 2219511"/>
              <a:gd name="connsiteY11" fmla="*/ 3294530 h 5741894"/>
              <a:gd name="connsiteX12" fmla="*/ 17182 w 2219511"/>
              <a:gd name="connsiteY12" fmla="*/ 3160059 h 5741894"/>
              <a:gd name="connsiteX13" fmla="*/ 2096994 w 2219511"/>
              <a:gd name="connsiteY13" fmla="*/ 2783541 h 5741894"/>
              <a:gd name="connsiteX14" fmla="*/ 26147 w 2219511"/>
              <a:gd name="connsiteY14" fmla="*/ 2635624 h 5741894"/>
              <a:gd name="connsiteX15" fmla="*/ 2137335 w 2219511"/>
              <a:gd name="connsiteY15" fmla="*/ 2191871 h 5741894"/>
              <a:gd name="connsiteX16" fmla="*/ 17182 w 2219511"/>
              <a:gd name="connsiteY16" fmla="*/ 2169459 h 5741894"/>
              <a:gd name="connsiteX17" fmla="*/ 2096994 w 2219511"/>
              <a:gd name="connsiteY17" fmla="*/ 1855694 h 5741894"/>
              <a:gd name="connsiteX18" fmla="*/ 17182 w 2219511"/>
              <a:gd name="connsiteY18" fmla="*/ 1712259 h 5741894"/>
              <a:gd name="connsiteX19" fmla="*/ 2074582 w 2219511"/>
              <a:gd name="connsiteY19" fmla="*/ 1559859 h 5741894"/>
              <a:gd name="connsiteX20" fmla="*/ 17182 w 2219511"/>
              <a:gd name="connsiteY20" fmla="*/ 1331259 h 5741894"/>
              <a:gd name="connsiteX21" fmla="*/ 2074582 w 2219511"/>
              <a:gd name="connsiteY21" fmla="*/ 1102659 h 5741894"/>
              <a:gd name="connsiteX22" fmla="*/ 17182 w 2219511"/>
              <a:gd name="connsiteY22" fmla="*/ 874059 h 5741894"/>
              <a:gd name="connsiteX23" fmla="*/ 2177676 w 2219511"/>
              <a:gd name="connsiteY23" fmla="*/ 632012 h 5741894"/>
              <a:gd name="connsiteX24" fmla="*/ 17182 w 2219511"/>
              <a:gd name="connsiteY24" fmla="*/ 416859 h 5741894"/>
              <a:gd name="connsiteX25" fmla="*/ 2137335 w 2219511"/>
              <a:gd name="connsiteY25" fmla="*/ 242047 h 5741894"/>
              <a:gd name="connsiteX26" fmla="*/ 12700 w 2219511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68606 w 2213535"/>
              <a:gd name="connsiteY17" fmla="*/ 19408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3218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146300 w 2215029"/>
              <a:gd name="connsiteY15" fmla="*/ 2474259 h 5741894"/>
              <a:gd name="connsiteX16" fmla="*/ 12700 w 2215029"/>
              <a:gd name="connsiteY16" fmla="*/ 2321859 h 5741894"/>
              <a:gd name="connsiteX17" fmla="*/ 2070100 w 2215029"/>
              <a:gd name="connsiteY17" fmla="*/ 20932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1993900 w 2215029"/>
              <a:gd name="connsiteY15" fmla="*/ 2474259 h 5741894"/>
              <a:gd name="connsiteX16" fmla="*/ 12700 w 2215029"/>
              <a:gd name="connsiteY16" fmla="*/ 2321859 h 5741894"/>
              <a:gd name="connsiteX17" fmla="*/ 2070100 w 2215029"/>
              <a:gd name="connsiteY17" fmla="*/ 20932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3218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3218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46300 w 2215029"/>
              <a:gd name="connsiteY25" fmla="*/ 264459 h 5741894"/>
              <a:gd name="connsiteX26" fmla="*/ 8218 w 2215029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1463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37353 w 2217270"/>
              <a:gd name="connsiteY8" fmla="*/ 3966883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068606 w 2213535"/>
              <a:gd name="connsiteY11" fmla="*/ 33124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068606 w 2213535"/>
              <a:gd name="connsiteY9" fmla="*/ 3845859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4074459 h 5741894"/>
              <a:gd name="connsiteX9" fmla="*/ 2068606 w 2213535"/>
              <a:gd name="connsiteY9" fmla="*/ 3845859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70100 w 2215029"/>
              <a:gd name="connsiteY7" fmla="*/ 4303059 h 5741894"/>
              <a:gd name="connsiteX8" fmla="*/ 12700 w 2215029"/>
              <a:gd name="connsiteY8" fmla="*/ 4074459 h 5741894"/>
              <a:gd name="connsiteX9" fmla="*/ 2070100 w 2215029"/>
              <a:gd name="connsiteY9" fmla="*/ 3845859 h 5741894"/>
              <a:gd name="connsiteX10" fmla="*/ 12700 w 2215029"/>
              <a:gd name="connsiteY10" fmla="*/ 3617259 h 5741894"/>
              <a:gd name="connsiteX11" fmla="*/ 2070100 w 2215029"/>
              <a:gd name="connsiteY11" fmla="*/ 3388659 h 5741894"/>
              <a:gd name="connsiteX12" fmla="*/ 12700 w 2215029"/>
              <a:gd name="connsiteY12" fmla="*/ 3160059 h 5741894"/>
              <a:gd name="connsiteX13" fmla="*/ 20701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531659 h 5741894"/>
              <a:gd name="connsiteX7" fmla="*/ 2070100 w 2215029"/>
              <a:gd name="connsiteY7" fmla="*/ 4303059 h 5741894"/>
              <a:gd name="connsiteX8" fmla="*/ 12700 w 2215029"/>
              <a:gd name="connsiteY8" fmla="*/ 4074459 h 5741894"/>
              <a:gd name="connsiteX9" fmla="*/ 2070100 w 2215029"/>
              <a:gd name="connsiteY9" fmla="*/ 3845859 h 5741894"/>
              <a:gd name="connsiteX10" fmla="*/ 12700 w 2215029"/>
              <a:gd name="connsiteY10" fmla="*/ 3617259 h 5741894"/>
              <a:gd name="connsiteX11" fmla="*/ 2070100 w 2215029"/>
              <a:gd name="connsiteY11" fmla="*/ 3388659 h 5741894"/>
              <a:gd name="connsiteX12" fmla="*/ 12700 w 2215029"/>
              <a:gd name="connsiteY12" fmla="*/ 3160059 h 5741894"/>
              <a:gd name="connsiteX13" fmla="*/ 20701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760259 h 5741894"/>
              <a:gd name="connsiteX5" fmla="*/ 2081306 w 2226235"/>
              <a:gd name="connsiteY5" fmla="*/ 46840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7602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081306 w 2226235"/>
              <a:gd name="connsiteY3" fmla="*/ 52174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446059 h 5741894"/>
              <a:gd name="connsiteX3" fmla="*/ 2081306 w 2226235"/>
              <a:gd name="connsiteY3" fmla="*/ 52174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13447 w 2063376"/>
              <a:gd name="connsiteY0" fmla="*/ 5741894 h 5741894"/>
              <a:gd name="connsiteX1" fmla="*/ 2061882 w 2063376"/>
              <a:gd name="connsiteY1" fmla="*/ 5598459 h 5741894"/>
              <a:gd name="connsiteX2" fmla="*/ 4482 w 2063376"/>
              <a:gd name="connsiteY2" fmla="*/ 5446059 h 5741894"/>
              <a:gd name="connsiteX3" fmla="*/ 2061882 w 2063376"/>
              <a:gd name="connsiteY3" fmla="*/ 5217459 h 5741894"/>
              <a:gd name="connsiteX4" fmla="*/ 4482 w 2063376"/>
              <a:gd name="connsiteY4" fmla="*/ 4988859 h 5741894"/>
              <a:gd name="connsiteX5" fmla="*/ 2061882 w 2063376"/>
              <a:gd name="connsiteY5" fmla="*/ 4760259 h 5741894"/>
              <a:gd name="connsiteX6" fmla="*/ 4482 w 2063376"/>
              <a:gd name="connsiteY6" fmla="*/ 4531659 h 5741894"/>
              <a:gd name="connsiteX7" fmla="*/ 2061882 w 2063376"/>
              <a:gd name="connsiteY7" fmla="*/ 4303059 h 5741894"/>
              <a:gd name="connsiteX8" fmla="*/ 4482 w 2063376"/>
              <a:gd name="connsiteY8" fmla="*/ 4074459 h 5741894"/>
              <a:gd name="connsiteX9" fmla="*/ 2061882 w 2063376"/>
              <a:gd name="connsiteY9" fmla="*/ 3845859 h 5741894"/>
              <a:gd name="connsiteX10" fmla="*/ 4482 w 2063376"/>
              <a:gd name="connsiteY10" fmla="*/ 3617259 h 5741894"/>
              <a:gd name="connsiteX11" fmla="*/ 2061882 w 2063376"/>
              <a:gd name="connsiteY11" fmla="*/ 3388659 h 5741894"/>
              <a:gd name="connsiteX12" fmla="*/ 4482 w 2063376"/>
              <a:gd name="connsiteY12" fmla="*/ 3160059 h 5741894"/>
              <a:gd name="connsiteX13" fmla="*/ 2061882 w 2063376"/>
              <a:gd name="connsiteY13" fmla="*/ 2931459 h 5741894"/>
              <a:gd name="connsiteX14" fmla="*/ 4482 w 2063376"/>
              <a:gd name="connsiteY14" fmla="*/ 2702859 h 5741894"/>
              <a:gd name="connsiteX15" fmla="*/ 2061882 w 2063376"/>
              <a:gd name="connsiteY15" fmla="*/ 2474259 h 5741894"/>
              <a:gd name="connsiteX16" fmla="*/ 4482 w 2063376"/>
              <a:gd name="connsiteY16" fmla="*/ 2245659 h 5741894"/>
              <a:gd name="connsiteX17" fmla="*/ 2061882 w 2063376"/>
              <a:gd name="connsiteY17" fmla="*/ 2017059 h 5741894"/>
              <a:gd name="connsiteX18" fmla="*/ 4482 w 2063376"/>
              <a:gd name="connsiteY18" fmla="*/ 1788459 h 5741894"/>
              <a:gd name="connsiteX19" fmla="*/ 2061882 w 2063376"/>
              <a:gd name="connsiteY19" fmla="*/ 1559859 h 5741894"/>
              <a:gd name="connsiteX20" fmla="*/ 4482 w 2063376"/>
              <a:gd name="connsiteY20" fmla="*/ 1331259 h 5741894"/>
              <a:gd name="connsiteX21" fmla="*/ 2061882 w 2063376"/>
              <a:gd name="connsiteY21" fmla="*/ 1102659 h 5741894"/>
              <a:gd name="connsiteX22" fmla="*/ 4482 w 2063376"/>
              <a:gd name="connsiteY22" fmla="*/ 874059 h 5741894"/>
              <a:gd name="connsiteX23" fmla="*/ 2061882 w 2063376"/>
              <a:gd name="connsiteY23" fmla="*/ 645459 h 5741894"/>
              <a:gd name="connsiteX24" fmla="*/ 4482 w 2063376"/>
              <a:gd name="connsiteY24" fmla="*/ 416859 h 5741894"/>
              <a:gd name="connsiteX25" fmla="*/ 2061882 w 2063376"/>
              <a:gd name="connsiteY25" fmla="*/ 188259 h 5741894"/>
              <a:gd name="connsiteX26" fmla="*/ 0 w 2063376"/>
              <a:gd name="connsiteY26" fmla="*/ 0 h 5741894"/>
              <a:gd name="connsiteX0" fmla="*/ 197971 w 2271806"/>
              <a:gd name="connsiteY0" fmla="*/ 5741894 h 5850965"/>
              <a:gd name="connsiteX1" fmla="*/ 341406 w 2271806"/>
              <a:gd name="connsiteY1" fmla="*/ 5827059 h 5850965"/>
              <a:gd name="connsiteX2" fmla="*/ 2246406 w 2271806"/>
              <a:gd name="connsiteY2" fmla="*/ 5598459 h 5850965"/>
              <a:gd name="connsiteX3" fmla="*/ 189006 w 2271806"/>
              <a:gd name="connsiteY3" fmla="*/ 5446059 h 5850965"/>
              <a:gd name="connsiteX4" fmla="*/ 2246406 w 2271806"/>
              <a:gd name="connsiteY4" fmla="*/ 5217459 h 5850965"/>
              <a:gd name="connsiteX5" fmla="*/ 189006 w 2271806"/>
              <a:gd name="connsiteY5" fmla="*/ 4988859 h 5850965"/>
              <a:gd name="connsiteX6" fmla="*/ 2246406 w 2271806"/>
              <a:gd name="connsiteY6" fmla="*/ 4760259 h 5850965"/>
              <a:gd name="connsiteX7" fmla="*/ 189006 w 2271806"/>
              <a:gd name="connsiteY7" fmla="*/ 4531659 h 5850965"/>
              <a:gd name="connsiteX8" fmla="*/ 2246406 w 2271806"/>
              <a:gd name="connsiteY8" fmla="*/ 4303059 h 5850965"/>
              <a:gd name="connsiteX9" fmla="*/ 189006 w 2271806"/>
              <a:gd name="connsiteY9" fmla="*/ 4074459 h 5850965"/>
              <a:gd name="connsiteX10" fmla="*/ 2246406 w 2271806"/>
              <a:gd name="connsiteY10" fmla="*/ 3845859 h 5850965"/>
              <a:gd name="connsiteX11" fmla="*/ 189006 w 2271806"/>
              <a:gd name="connsiteY11" fmla="*/ 3617259 h 5850965"/>
              <a:gd name="connsiteX12" fmla="*/ 2246406 w 2271806"/>
              <a:gd name="connsiteY12" fmla="*/ 3388659 h 5850965"/>
              <a:gd name="connsiteX13" fmla="*/ 189006 w 2271806"/>
              <a:gd name="connsiteY13" fmla="*/ 3160059 h 5850965"/>
              <a:gd name="connsiteX14" fmla="*/ 2246406 w 2271806"/>
              <a:gd name="connsiteY14" fmla="*/ 2931459 h 5850965"/>
              <a:gd name="connsiteX15" fmla="*/ 189006 w 2271806"/>
              <a:gd name="connsiteY15" fmla="*/ 2702859 h 5850965"/>
              <a:gd name="connsiteX16" fmla="*/ 2246406 w 2271806"/>
              <a:gd name="connsiteY16" fmla="*/ 2474259 h 5850965"/>
              <a:gd name="connsiteX17" fmla="*/ 189006 w 2271806"/>
              <a:gd name="connsiteY17" fmla="*/ 2245659 h 5850965"/>
              <a:gd name="connsiteX18" fmla="*/ 2246406 w 2271806"/>
              <a:gd name="connsiteY18" fmla="*/ 2017059 h 5850965"/>
              <a:gd name="connsiteX19" fmla="*/ 189006 w 2271806"/>
              <a:gd name="connsiteY19" fmla="*/ 1788459 h 5850965"/>
              <a:gd name="connsiteX20" fmla="*/ 2246406 w 2271806"/>
              <a:gd name="connsiteY20" fmla="*/ 1559859 h 5850965"/>
              <a:gd name="connsiteX21" fmla="*/ 189006 w 2271806"/>
              <a:gd name="connsiteY21" fmla="*/ 1331259 h 5850965"/>
              <a:gd name="connsiteX22" fmla="*/ 2246406 w 2271806"/>
              <a:gd name="connsiteY22" fmla="*/ 1102659 h 5850965"/>
              <a:gd name="connsiteX23" fmla="*/ 189006 w 2271806"/>
              <a:gd name="connsiteY23" fmla="*/ 874059 h 5850965"/>
              <a:gd name="connsiteX24" fmla="*/ 2246406 w 2271806"/>
              <a:gd name="connsiteY24" fmla="*/ 645459 h 5850965"/>
              <a:gd name="connsiteX25" fmla="*/ 189006 w 2271806"/>
              <a:gd name="connsiteY25" fmla="*/ 416859 h 5850965"/>
              <a:gd name="connsiteX26" fmla="*/ 2246406 w 2271806"/>
              <a:gd name="connsiteY26" fmla="*/ 188259 h 5850965"/>
              <a:gd name="connsiteX27" fmla="*/ 184524 w 2271806"/>
              <a:gd name="connsiteY27" fmla="*/ 0 h 5850965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80682 w 2138082"/>
              <a:gd name="connsiteY0" fmla="*/ 5750859 h 5852459"/>
              <a:gd name="connsiteX1" fmla="*/ 461682 w 2138082"/>
              <a:gd name="connsiteY1" fmla="*/ 5827059 h 5852459"/>
              <a:gd name="connsiteX2" fmla="*/ 2061882 w 2138082"/>
              <a:gd name="connsiteY2" fmla="*/ 5598459 h 5852459"/>
              <a:gd name="connsiteX3" fmla="*/ 4482 w 2138082"/>
              <a:gd name="connsiteY3" fmla="*/ 5446059 h 5852459"/>
              <a:gd name="connsiteX4" fmla="*/ 2061882 w 2138082"/>
              <a:gd name="connsiteY4" fmla="*/ 5217459 h 5852459"/>
              <a:gd name="connsiteX5" fmla="*/ 4482 w 2138082"/>
              <a:gd name="connsiteY5" fmla="*/ 4988859 h 5852459"/>
              <a:gd name="connsiteX6" fmla="*/ 2061882 w 2138082"/>
              <a:gd name="connsiteY6" fmla="*/ 4760259 h 5852459"/>
              <a:gd name="connsiteX7" fmla="*/ 4482 w 2138082"/>
              <a:gd name="connsiteY7" fmla="*/ 4531659 h 5852459"/>
              <a:gd name="connsiteX8" fmla="*/ 2061882 w 2138082"/>
              <a:gd name="connsiteY8" fmla="*/ 4303059 h 5852459"/>
              <a:gd name="connsiteX9" fmla="*/ 4482 w 2138082"/>
              <a:gd name="connsiteY9" fmla="*/ 4074459 h 5852459"/>
              <a:gd name="connsiteX10" fmla="*/ 2061882 w 2138082"/>
              <a:gd name="connsiteY10" fmla="*/ 3845859 h 5852459"/>
              <a:gd name="connsiteX11" fmla="*/ 4482 w 2138082"/>
              <a:gd name="connsiteY11" fmla="*/ 3617259 h 5852459"/>
              <a:gd name="connsiteX12" fmla="*/ 2061882 w 2138082"/>
              <a:gd name="connsiteY12" fmla="*/ 3388659 h 5852459"/>
              <a:gd name="connsiteX13" fmla="*/ 4482 w 2138082"/>
              <a:gd name="connsiteY13" fmla="*/ 3160059 h 5852459"/>
              <a:gd name="connsiteX14" fmla="*/ 2061882 w 2138082"/>
              <a:gd name="connsiteY14" fmla="*/ 2931459 h 5852459"/>
              <a:gd name="connsiteX15" fmla="*/ 4482 w 2138082"/>
              <a:gd name="connsiteY15" fmla="*/ 2702859 h 5852459"/>
              <a:gd name="connsiteX16" fmla="*/ 2061882 w 2138082"/>
              <a:gd name="connsiteY16" fmla="*/ 2474259 h 5852459"/>
              <a:gd name="connsiteX17" fmla="*/ 4482 w 2138082"/>
              <a:gd name="connsiteY17" fmla="*/ 2245659 h 5852459"/>
              <a:gd name="connsiteX18" fmla="*/ 2061882 w 2138082"/>
              <a:gd name="connsiteY18" fmla="*/ 2017059 h 5852459"/>
              <a:gd name="connsiteX19" fmla="*/ 4482 w 2138082"/>
              <a:gd name="connsiteY19" fmla="*/ 1788459 h 5852459"/>
              <a:gd name="connsiteX20" fmla="*/ 2061882 w 2138082"/>
              <a:gd name="connsiteY20" fmla="*/ 1559859 h 5852459"/>
              <a:gd name="connsiteX21" fmla="*/ 4482 w 2138082"/>
              <a:gd name="connsiteY21" fmla="*/ 1331259 h 5852459"/>
              <a:gd name="connsiteX22" fmla="*/ 2061882 w 2138082"/>
              <a:gd name="connsiteY22" fmla="*/ 1102659 h 5852459"/>
              <a:gd name="connsiteX23" fmla="*/ 4482 w 2138082"/>
              <a:gd name="connsiteY23" fmla="*/ 874059 h 5852459"/>
              <a:gd name="connsiteX24" fmla="*/ 2061882 w 2138082"/>
              <a:gd name="connsiteY24" fmla="*/ 645459 h 5852459"/>
              <a:gd name="connsiteX25" fmla="*/ 4482 w 2138082"/>
              <a:gd name="connsiteY25" fmla="*/ 416859 h 5852459"/>
              <a:gd name="connsiteX26" fmla="*/ 2061882 w 2138082"/>
              <a:gd name="connsiteY26" fmla="*/ 188259 h 5852459"/>
              <a:gd name="connsiteX27" fmla="*/ 0 w 2138082"/>
              <a:gd name="connsiteY27" fmla="*/ 0 h 5852459"/>
              <a:gd name="connsiteX0" fmla="*/ 80682 w 2138082"/>
              <a:gd name="connsiteY0" fmla="*/ 5750859 h 5776259"/>
              <a:gd name="connsiteX1" fmla="*/ 461682 w 2138082"/>
              <a:gd name="connsiteY1" fmla="*/ 5750859 h 5776259"/>
              <a:gd name="connsiteX2" fmla="*/ 2061882 w 2138082"/>
              <a:gd name="connsiteY2" fmla="*/ 5598459 h 5776259"/>
              <a:gd name="connsiteX3" fmla="*/ 4482 w 2138082"/>
              <a:gd name="connsiteY3" fmla="*/ 5446059 h 5776259"/>
              <a:gd name="connsiteX4" fmla="*/ 2061882 w 2138082"/>
              <a:gd name="connsiteY4" fmla="*/ 5217459 h 5776259"/>
              <a:gd name="connsiteX5" fmla="*/ 4482 w 2138082"/>
              <a:gd name="connsiteY5" fmla="*/ 4988859 h 5776259"/>
              <a:gd name="connsiteX6" fmla="*/ 2061882 w 2138082"/>
              <a:gd name="connsiteY6" fmla="*/ 4760259 h 5776259"/>
              <a:gd name="connsiteX7" fmla="*/ 4482 w 2138082"/>
              <a:gd name="connsiteY7" fmla="*/ 4531659 h 5776259"/>
              <a:gd name="connsiteX8" fmla="*/ 2061882 w 2138082"/>
              <a:gd name="connsiteY8" fmla="*/ 4303059 h 5776259"/>
              <a:gd name="connsiteX9" fmla="*/ 4482 w 2138082"/>
              <a:gd name="connsiteY9" fmla="*/ 4074459 h 5776259"/>
              <a:gd name="connsiteX10" fmla="*/ 2061882 w 2138082"/>
              <a:gd name="connsiteY10" fmla="*/ 3845859 h 5776259"/>
              <a:gd name="connsiteX11" fmla="*/ 4482 w 2138082"/>
              <a:gd name="connsiteY11" fmla="*/ 3617259 h 5776259"/>
              <a:gd name="connsiteX12" fmla="*/ 2061882 w 2138082"/>
              <a:gd name="connsiteY12" fmla="*/ 3388659 h 5776259"/>
              <a:gd name="connsiteX13" fmla="*/ 4482 w 2138082"/>
              <a:gd name="connsiteY13" fmla="*/ 3160059 h 5776259"/>
              <a:gd name="connsiteX14" fmla="*/ 2061882 w 2138082"/>
              <a:gd name="connsiteY14" fmla="*/ 2931459 h 5776259"/>
              <a:gd name="connsiteX15" fmla="*/ 4482 w 2138082"/>
              <a:gd name="connsiteY15" fmla="*/ 2702859 h 5776259"/>
              <a:gd name="connsiteX16" fmla="*/ 2061882 w 2138082"/>
              <a:gd name="connsiteY16" fmla="*/ 2474259 h 5776259"/>
              <a:gd name="connsiteX17" fmla="*/ 4482 w 2138082"/>
              <a:gd name="connsiteY17" fmla="*/ 2245659 h 5776259"/>
              <a:gd name="connsiteX18" fmla="*/ 2061882 w 2138082"/>
              <a:gd name="connsiteY18" fmla="*/ 2017059 h 5776259"/>
              <a:gd name="connsiteX19" fmla="*/ 4482 w 2138082"/>
              <a:gd name="connsiteY19" fmla="*/ 1788459 h 5776259"/>
              <a:gd name="connsiteX20" fmla="*/ 2061882 w 2138082"/>
              <a:gd name="connsiteY20" fmla="*/ 1559859 h 5776259"/>
              <a:gd name="connsiteX21" fmla="*/ 4482 w 2138082"/>
              <a:gd name="connsiteY21" fmla="*/ 1331259 h 5776259"/>
              <a:gd name="connsiteX22" fmla="*/ 2061882 w 2138082"/>
              <a:gd name="connsiteY22" fmla="*/ 1102659 h 5776259"/>
              <a:gd name="connsiteX23" fmla="*/ 4482 w 2138082"/>
              <a:gd name="connsiteY23" fmla="*/ 874059 h 5776259"/>
              <a:gd name="connsiteX24" fmla="*/ 2061882 w 2138082"/>
              <a:gd name="connsiteY24" fmla="*/ 645459 h 5776259"/>
              <a:gd name="connsiteX25" fmla="*/ 4482 w 2138082"/>
              <a:gd name="connsiteY25" fmla="*/ 416859 h 5776259"/>
              <a:gd name="connsiteX26" fmla="*/ 2061882 w 2138082"/>
              <a:gd name="connsiteY26" fmla="*/ 188259 h 5776259"/>
              <a:gd name="connsiteX27" fmla="*/ 0 w 2138082"/>
              <a:gd name="connsiteY27" fmla="*/ 0 h 5776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138082" h="5776259">
                <a:moveTo>
                  <a:pt x="80682" y="5750859"/>
                </a:moveTo>
                <a:cubicBezTo>
                  <a:pt x="80775" y="5750766"/>
                  <a:pt x="131482" y="5776259"/>
                  <a:pt x="461682" y="5750859"/>
                </a:cubicBezTo>
                <a:cubicBezTo>
                  <a:pt x="791882" y="5725459"/>
                  <a:pt x="2138082" y="5649259"/>
                  <a:pt x="2061882" y="5598459"/>
                </a:cubicBezTo>
                <a:cubicBezTo>
                  <a:pt x="1985682" y="5547659"/>
                  <a:pt x="4482" y="5509559"/>
                  <a:pt x="4482" y="5446059"/>
                </a:cubicBezTo>
                <a:cubicBezTo>
                  <a:pt x="4482" y="5382559"/>
                  <a:pt x="2061882" y="5293659"/>
                  <a:pt x="2061882" y="5217459"/>
                </a:cubicBezTo>
                <a:cubicBezTo>
                  <a:pt x="2061882" y="5141259"/>
                  <a:pt x="4482" y="5065059"/>
                  <a:pt x="4482" y="4988859"/>
                </a:cubicBezTo>
                <a:cubicBezTo>
                  <a:pt x="4482" y="4912659"/>
                  <a:pt x="2061882" y="4836459"/>
                  <a:pt x="2061882" y="4760259"/>
                </a:cubicBezTo>
                <a:cubicBezTo>
                  <a:pt x="2061882" y="4684059"/>
                  <a:pt x="4482" y="4607859"/>
                  <a:pt x="4482" y="4531659"/>
                </a:cubicBezTo>
                <a:cubicBezTo>
                  <a:pt x="4482" y="4455459"/>
                  <a:pt x="2061882" y="4379259"/>
                  <a:pt x="2061882" y="4303059"/>
                </a:cubicBezTo>
                <a:cubicBezTo>
                  <a:pt x="2061882" y="4226859"/>
                  <a:pt x="4482" y="4150659"/>
                  <a:pt x="4482" y="4074459"/>
                </a:cubicBezTo>
                <a:cubicBezTo>
                  <a:pt x="4482" y="3998259"/>
                  <a:pt x="2061882" y="3922059"/>
                  <a:pt x="2061882" y="3845859"/>
                </a:cubicBezTo>
                <a:cubicBezTo>
                  <a:pt x="2061882" y="3769659"/>
                  <a:pt x="4482" y="3693459"/>
                  <a:pt x="4482" y="3617259"/>
                </a:cubicBezTo>
                <a:cubicBezTo>
                  <a:pt x="4482" y="3541059"/>
                  <a:pt x="2061882" y="3464859"/>
                  <a:pt x="2061882" y="3388659"/>
                </a:cubicBezTo>
                <a:cubicBezTo>
                  <a:pt x="2061882" y="3312459"/>
                  <a:pt x="4482" y="3236259"/>
                  <a:pt x="4482" y="3160059"/>
                </a:cubicBezTo>
                <a:cubicBezTo>
                  <a:pt x="4482" y="3083859"/>
                  <a:pt x="2061882" y="3007659"/>
                  <a:pt x="2061882" y="2931459"/>
                </a:cubicBezTo>
                <a:cubicBezTo>
                  <a:pt x="2061882" y="2855259"/>
                  <a:pt x="4482" y="2779059"/>
                  <a:pt x="4482" y="2702859"/>
                </a:cubicBezTo>
                <a:cubicBezTo>
                  <a:pt x="4482" y="2626659"/>
                  <a:pt x="2061882" y="2550459"/>
                  <a:pt x="2061882" y="2474259"/>
                </a:cubicBezTo>
                <a:cubicBezTo>
                  <a:pt x="2061882" y="2398059"/>
                  <a:pt x="4482" y="2321859"/>
                  <a:pt x="4482" y="2245659"/>
                </a:cubicBezTo>
                <a:cubicBezTo>
                  <a:pt x="4482" y="2169459"/>
                  <a:pt x="2061882" y="2093259"/>
                  <a:pt x="2061882" y="2017059"/>
                </a:cubicBezTo>
                <a:cubicBezTo>
                  <a:pt x="2061882" y="1940859"/>
                  <a:pt x="4482" y="1864659"/>
                  <a:pt x="4482" y="1788459"/>
                </a:cubicBezTo>
                <a:cubicBezTo>
                  <a:pt x="4482" y="1712259"/>
                  <a:pt x="2061882" y="1636059"/>
                  <a:pt x="2061882" y="1559859"/>
                </a:cubicBezTo>
                <a:cubicBezTo>
                  <a:pt x="2061882" y="1483659"/>
                  <a:pt x="4482" y="1407459"/>
                  <a:pt x="4482" y="1331259"/>
                </a:cubicBezTo>
                <a:cubicBezTo>
                  <a:pt x="4482" y="1255059"/>
                  <a:pt x="2061882" y="1178859"/>
                  <a:pt x="2061882" y="1102659"/>
                </a:cubicBezTo>
                <a:cubicBezTo>
                  <a:pt x="2061882" y="1026459"/>
                  <a:pt x="4482" y="950259"/>
                  <a:pt x="4482" y="874059"/>
                </a:cubicBezTo>
                <a:cubicBezTo>
                  <a:pt x="4482" y="797859"/>
                  <a:pt x="2061882" y="721659"/>
                  <a:pt x="2061882" y="645459"/>
                </a:cubicBezTo>
                <a:cubicBezTo>
                  <a:pt x="2061882" y="569259"/>
                  <a:pt x="4482" y="493059"/>
                  <a:pt x="4482" y="416859"/>
                </a:cubicBezTo>
                <a:cubicBezTo>
                  <a:pt x="4482" y="340659"/>
                  <a:pt x="2062629" y="257735"/>
                  <a:pt x="2061882" y="188259"/>
                </a:cubicBezTo>
                <a:cubicBezTo>
                  <a:pt x="2061135" y="118783"/>
                  <a:pt x="1062317" y="79562"/>
                  <a:pt x="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57400" y="1371600"/>
            <a:ext cx="50292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>
              <a:buFont typeface="+mj-lt"/>
              <a:buAutoNum type="arabicPeriod"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setup() {</a:t>
            </a:r>
          </a:p>
          <a:p>
            <a:pPr marL="685800" indent="-685800">
              <a:buFont typeface="+mj-lt"/>
              <a:buAutoNum type="arabicPeriod"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 = 10;</a:t>
            </a:r>
          </a:p>
          <a:p>
            <a:pPr marL="685800" indent="-685800">
              <a:buFont typeface="+mj-lt"/>
              <a:buAutoNum type="arabicPeriod"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B = factorial(5);</a:t>
            </a:r>
          </a:p>
          <a:p>
            <a:pPr marL="685800" indent="-685800">
              <a:buFont typeface="+mj-lt"/>
              <a:buAutoNum type="arabicPeriod"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 B );</a:t>
            </a:r>
          </a:p>
          <a:p>
            <a:pPr marL="685800" indent="-685800">
              <a:buFont typeface="+mj-lt"/>
              <a:buAutoNum type="arabicPeriod"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685800" indent="-685800">
              <a:buFont typeface="+mj-lt"/>
              <a:buAutoNum type="arabicPeriod"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685800" indent="-685800">
              <a:buFont typeface="+mj-lt"/>
              <a:buAutoNum type="arabicPeriod"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factorial(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 marL="685800" indent="-685800">
              <a:buFont typeface="+mj-lt"/>
              <a:buAutoNum type="arabicPeriod"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 = 1;</a:t>
            </a:r>
          </a:p>
          <a:p>
            <a:pPr marL="685800" indent="-685800">
              <a:buFont typeface="+mj-lt"/>
              <a:buAutoNum type="arabicPeriod"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685800" indent="-685800">
              <a:buFont typeface="+mj-lt"/>
              <a:buAutoNum type="arabicPeriod"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for(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=N;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&gt;=1;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--) {</a:t>
            </a:r>
          </a:p>
          <a:p>
            <a:pPr marL="685800" indent="-685800">
              <a:buFont typeface="+mj-lt"/>
              <a:buAutoNum type="arabicPeriod"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F = F *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685800" indent="-685800">
              <a:buFont typeface="+mj-lt"/>
              <a:buAutoNum type="arabicPeriod"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685800" indent="-685800">
              <a:buFont typeface="+mj-lt"/>
              <a:buAutoNum type="arabicPeriod"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685800" indent="-685800">
              <a:buFont typeface="+mj-lt"/>
              <a:buAutoNum type="arabicPeriod"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return F;</a:t>
            </a:r>
          </a:p>
          <a:p>
            <a:pPr marL="685800" indent="-685800">
              <a:buFont typeface="+mj-lt"/>
              <a:buAutoNum type="arabicPeriod"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533400"/>
            <a:ext cx="41985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Factorial - Iterative  Implementation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6031468"/>
            <a:ext cx="1009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Trace it.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The Call Stack keeps track of …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all functions that are suspended, in order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the point in the function where execution should resume after the invoked subordinate function returns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a snapshot of all variables and values within the scope of the suspended function so these can be restored upon continuing execution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219200"/>
            <a:ext cx="4762500" cy="504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81000" y="533400"/>
            <a:ext cx="73036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What happens if there is no stopping condition, or "base case"?</a:t>
            </a:r>
            <a:endParaRPr lang="en-US" sz="2000" dirty="0"/>
          </a:p>
        </p:txBody>
      </p:sp>
      <p:sp>
        <p:nvSpPr>
          <p:cNvPr id="6" name="Rounded Rectangle 5"/>
          <p:cNvSpPr/>
          <p:nvPr/>
        </p:nvSpPr>
        <p:spPr>
          <a:xfrm>
            <a:off x="1905000" y="4724400"/>
            <a:ext cx="5334000" cy="838200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66800" y="762000"/>
            <a:ext cx="70866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// Fibonacci sequence 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// 0, 1, 1, 2, 3, 5, 8, 13, 21, 34, 55, 89, 144, ...</a:t>
            </a: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void setup() {}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void draw() {}</a:t>
            </a: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mousePressed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f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fibonacci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(12);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(f);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// Compute and return the nth Fibonacci number</a:t>
            </a: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fibonacci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if (n == 0)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return 0;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} else if (n == 1)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return 1;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} else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f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fibonacci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(n-1) +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fibonacci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(n-2);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return f;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1"/>
            <a:ext cx="8229600" cy="3352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Creating a maze, recursively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Start with a rectangular region defined by its upper left and lower right corners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Divide the region at a random location through its more narrow dimension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Add an opening at a random location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Repeat on two rectangular </a:t>
            </a:r>
            <a:r>
              <a:rPr lang="en-US" dirty="0" err="1" smtClean="0"/>
              <a:t>subregions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/>
              <a:t>Inspired by http://weblog.jamisbuck.org/2011/1/12/maze-generation-recursive-division-algorithm</a:t>
            </a:r>
            <a:endParaRPr lang="en-US" sz="1400" dirty="0"/>
          </a:p>
        </p:txBody>
      </p:sp>
      <p:sp>
        <p:nvSpPr>
          <p:cNvPr id="5" name="Rectangle 4"/>
          <p:cNvSpPr/>
          <p:nvPr/>
        </p:nvSpPr>
        <p:spPr>
          <a:xfrm>
            <a:off x="838200" y="3962400"/>
            <a:ext cx="1828800" cy="2209800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733800" y="3962400"/>
            <a:ext cx="1828800" cy="2209800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553200" y="3962400"/>
            <a:ext cx="1828800" cy="2209800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3733800" y="5562600"/>
            <a:ext cx="1828800" cy="0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553200" y="5562600"/>
            <a:ext cx="1066800" cy="0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8077200" y="5562600"/>
            <a:ext cx="304800" cy="0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ight Arrow 13"/>
          <p:cNvSpPr/>
          <p:nvPr/>
        </p:nvSpPr>
        <p:spPr>
          <a:xfrm>
            <a:off x="3048000" y="4876800"/>
            <a:ext cx="381000" cy="228600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>
            <a:off x="5867400" y="4876800"/>
            <a:ext cx="381000" cy="228600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804863" y="3929063"/>
            <a:ext cx="76200" cy="762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624138" y="6119813"/>
            <a:ext cx="76200" cy="762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515101" y="5519738"/>
            <a:ext cx="76200" cy="76200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510338" y="3919537"/>
            <a:ext cx="76200" cy="762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8339138" y="5514975"/>
            <a:ext cx="76200" cy="762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8343901" y="6110288"/>
            <a:ext cx="76200" cy="76200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3705225" y="3948113"/>
            <a:ext cx="76200" cy="762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524500" y="6138863"/>
            <a:ext cx="76200" cy="762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7413" y="923925"/>
            <a:ext cx="4829175" cy="501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" y="152400"/>
            <a:ext cx="4572000" cy="418576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RecursiveMaze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N = 25;     // Grid dimension</a:t>
            </a:r>
          </a:p>
          <a:p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gsize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20; // Grid size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V = 1;      // Vertical constant</a:t>
            </a:r>
          </a:p>
          <a:p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H = 2;      // Horizontal constant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void setup() {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// Setup sketch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size(N*gsize+1, N*gsize+1);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noLoop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background(255);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stroke(0);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// Kick off the recursive divide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// on entire sketch window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divide(0,0,N,N);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0" y="1828800"/>
            <a:ext cx="5334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// Determine the direction for dividing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// Stop when too small.</a:t>
            </a:r>
          </a:p>
          <a:p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divDir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r1,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c1,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r2,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c2) {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dr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r2 - r1;        // Deltas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dc = c2 - c1;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dr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&lt;= 1 || dc &lt;= 1)  // Too small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return 0;              // No division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else if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dr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&lt; dc)        // Flat and wide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return V;              // Vertical division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else                     // Tall and narrow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return H;              // Horizontal div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// Return a random integer in the range</a:t>
            </a:r>
          </a:p>
          <a:p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randomInt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min,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max) {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return round(random(min-0.5,max+0.5));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// Draw a line on a grid segment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gridLine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r1,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c1,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r2,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c2) {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line(r1*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gsize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 c1*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gsize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 r2*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gsize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 c2*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gsize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304800"/>
            <a:ext cx="487680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// Divide the region given upper left and 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// lower right grid corner points</a:t>
            </a:r>
          </a:p>
          <a:p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void divide(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r1,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c1,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r2,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c2) {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// Get divide direction (V, H or 0)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dir 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divDir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(r1, c1, r2, c2);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// Divide in vertical direction  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if (dir == V) {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// Wall and opening locations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randomInt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(c1+1, c2-1);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randomInt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(r1, r2-1);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// Draw wall  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gridLine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(cr,r1,cr,rr);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gridLine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(cr,rr+1,cr,r2);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// Recursively divide two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subregions</a:t>
            </a: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divide(r1,c1,r2,cr);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divide(r1,cr,r2,c2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0" y="2286000"/>
            <a:ext cx="4572000" cy="4616648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// Divide in horizontal direction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} else if (dir == H) {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// Wall and opening locations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randomInt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(c1, c2-1);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randomInt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(r1+1, r2-1);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// Draw wall  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gridLine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(c1,rr,cr,rr);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gridLine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(cr+1,rr,c2,rr);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// Recursively divide two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subregions</a:t>
            </a: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divide(r1,c1,rr,c2);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divide(rr,c1,r2,c2);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// No division. We're done.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} else {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return;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67000" y="1600200"/>
            <a:ext cx="23647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5! = 5 </a:t>
            </a:r>
            <a:r>
              <a:rPr lang="en-US" dirty="0" smtClean="0">
                <a:sym typeface="Symbol"/>
              </a:rPr>
              <a:t> </a:t>
            </a:r>
            <a:r>
              <a:rPr lang="en-US" dirty="0" smtClean="0"/>
              <a:t>4 </a:t>
            </a:r>
            <a:r>
              <a:rPr lang="en-US" dirty="0" smtClean="0">
                <a:sym typeface="Symbol"/>
              </a:rPr>
              <a:t> 3  2  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9514" y="1981200"/>
            <a:ext cx="19816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4! = 4 </a:t>
            </a:r>
            <a:r>
              <a:rPr lang="en-US" dirty="0" smtClean="0">
                <a:sym typeface="Symbol"/>
              </a:rPr>
              <a:t> 3  2  1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667000" y="2514600"/>
            <a:ext cx="12153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5! = 5 </a:t>
            </a:r>
            <a:r>
              <a:rPr lang="en-US" dirty="0" smtClean="0">
                <a:sym typeface="Symbol"/>
              </a:rPr>
              <a:t> </a:t>
            </a:r>
            <a:r>
              <a:rPr lang="en-US" dirty="0" smtClean="0"/>
              <a:t>4!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590800" y="2438400"/>
            <a:ext cx="2438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667000" y="3733800"/>
            <a:ext cx="16898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N! = N </a:t>
            </a:r>
            <a:r>
              <a:rPr lang="en-US" dirty="0" smtClean="0">
                <a:sym typeface="Symbol"/>
              </a:rPr>
              <a:t> </a:t>
            </a:r>
            <a:r>
              <a:rPr lang="en-US" dirty="0" smtClean="0"/>
              <a:t>(N-1)!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rot="5400000">
            <a:off x="3048000" y="33528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667000" y="4724400"/>
            <a:ext cx="43268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Factorial can be defined in terms of itself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rot="5400000" flipH="1" flipV="1">
            <a:off x="2743200" y="43434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 flipH="1" flipV="1">
            <a:off x="3961606" y="4342606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0" y="1676400"/>
            <a:ext cx="533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>
              <a:buFont typeface="+mj-lt"/>
              <a:buAutoNum type="arabicPeriod"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setup() {</a:t>
            </a:r>
          </a:p>
          <a:p>
            <a:pPr marL="685800" indent="-685800">
              <a:buFont typeface="+mj-lt"/>
              <a:buAutoNum type="arabicPeriod"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 = 10;</a:t>
            </a:r>
          </a:p>
          <a:p>
            <a:pPr marL="685800" indent="-685800">
              <a:buFont typeface="+mj-lt"/>
              <a:buAutoNum type="arabicPeriod"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B = factorial(5);</a:t>
            </a:r>
          </a:p>
          <a:p>
            <a:pPr marL="685800" indent="-685800">
              <a:buFont typeface="+mj-lt"/>
              <a:buAutoNum type="arabicPeriod"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 B );</a:t>
            </a:r>
          </a:p>
          <a:p>
            <a:pPr marL="685800" indent="-685800">
              <a:buFont typeface="+mj-lt"/>
              <a:buAutoNum type="arabicPeriod"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685800" indent="-685800">
              <a:buFont typeface="+mj-lt"/>
              <a:buAutoNum type="arabicPeriod"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685800" indent="-685800">
              <a:buFont typeface="+mj-lt"/>
              <a:buAutoNum type="arabicPeriod"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factorial(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 marL="685800" indent="-685800">
              <a:buFont typeface="+mj-lt"/>
              <a:buAutoNum type="arabicPeriod"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if (N == 1) {</a:t>
            </a:r>
          </a:p>
          <a:p>
            <a:pPr marL="685800" indent="-685800">
              <a:buFont typeface="+mj-lt"/>
              <a:buAutoNum type="arabicPeriod"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return 1;</a:t>
            </a:r>
          </a:p>
          <a:p>
            <a:pPr marL="685800" indent="-685800">
              <a:buFont typeface="+mj-lt"/>
              <a:buAutoNum type="arabicPeriod"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 else {</a:t>
            </a:r>
          </a:p>
          <a:p>
            <a:pPr marL="685800" indent="-685800">
              <a:buFont typeface="+mj-lt"/>
              <a:buAutoNum type="arabicPeriod"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 = N * factorial(N-1);</a:t>
            </a:r>
          </a:p>
          <a:p>
            <a:pPr marL="685800" indent="-685800">
              <a:buFont typeface="+mj-lt"/>
              <a:buAutoNum type="arabicPeriod"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return F;</a:t>
            </a:r>
          </a:p>
          <a:p>
            <a:pPr marL="685800" indent="-685800">
              <a:buFont typeface="+mj-lt"/>
              <a:buAutoNum type="arabicPeriod"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685800" indent="-685800">
              <a:buFont typeface="+mj-lt"/>
              <a:buAutoNum type="arabicPeriod"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533400"/>
            <a:ext cx="44165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Factorial – Recursive Implementation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6031468"/>
            <a:ext cx="1009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Trace it.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 b="4837"/>
          <a:stretch>
            <a:fillRect/>
          </a:stretch>
        </p:blipFill>
        <p:spPr bwMode="auto">
          <a:xfrm>
            <a:off x="2362200" y="1371600"/>
            <a:ext cx="46005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4114800"/>
            <a:ext cx="1800225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362200" y="762000"/>
            <a:ext cx="45929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Last In First Out (LIFO) Stack of Plates</a:t>
            </a:r>
            <a:endParaRPr lang="en-US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124200" y="533400"/>
            <a:ext cx="2971800" cy="3048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1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Folded Corner 5"/>
          <p:cNvSpPr/>
          <p:nvPr/>
        </p:nvSpPr>
        <p:spPr>
          <a:xfrm>
            <a:off x="152400" y="533400"/>
            <a:ext cx="2667000" cy="3048000"/>
          </a:xfrm>
          <a:prstGeom prst="foldedCorner">
            <a:avLst>
              <a:gd name="adj" fmla="val 9163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04800" y="685800"/>
            <a:ext cx="2362200" cy="861774"/>
          </a:xfrm>
          <a:prstGeom prst="rect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void setup()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A = 10;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B = factorial(5);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( B 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1752600"/>
            <a:ext cx="2286000" cy="1477328"/>
          </a:xfrm>
          <a:prstGeom prst="rect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factorial(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if (N == 1)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return 1;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} else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F = N *       	factorial(N-1);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return F;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Trapezoid 7"/>
          <p:cNvSpPr/>
          <p:nvPr/>
        </p:nvSpPr>
        <p:spPr>
          <a:xfrm>
            <a:off x="6324600" y="533400"/>
            <a:ext cx="2667000" cy="6019800"/>
          </a:xfrm>
          <a:prstGeom prst="trapezoid">
            <a:avLst>
              <a:gd name="adj" fmla="val 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934200" y="152400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Call Stack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487912" y="152400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Executing Function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43151" y="152400"/>
            <a:ext cx="1774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Compiled Code</a:t>
            </a:r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6400800" y="762000"/>
            <a:ext cx="2590800" cy="5776259"/>
          </a:xfrm>
          <a:custGeom>
            <a:avLst/>
            <a:gdLst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33618 w 2272552"/>
              <a:gd name="connsiteY22" fmla="*/ 887506 h 5741894"/>
              <a:gd name="connsiteX23" fmla="*/ 2225488 w 2272552"/>
              <a:gd name="connsiteY23" fmla="*/ 632012 h 5741894"/>
              <a:gd name="connsiteX24" fmla="*/ 60512 w 2272552"/>
              <a:gd name="connsiteY24" fmla="*/ 497541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33618 w 2272552"/>
              <a:gd name="connsiteY22" fmla="*/ 887506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141194 w 2272552"/>
              <a:gd name="connsiteY12" fmla="*/ 3160059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64994 w 2272552"/>
              <a:gd name="connsiteY12" fmla="*/ 3160059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40341 w 2238934"/>
              <a:gd name="connsiteY4" fmla="*/ 4733365 h 5741894"/>
              <a:gd name="connsiteX5" fmla="*/ 2164976 w 2238934"/>
              <a:gd name="connsiteY5" fmla="*/ 4491318 h 5741894"/>
              <a:gd name="connsiteX6" fmla="*/ 40341 w 2238934"/>
              <a:gd name="connsiteY6" fmla="*/ 4289612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40341 w 2238934"/>
              <a:gd name="connsiteY4" fmla="*/ 4733365 h 5741894"/>
              <a:gd name="connsiteX5" fmla="*/ 2164976 w 2238934"/>
              <a:gd name="connsiteY5" fmla="*/ 4491318 h 5741894"/>
              <a:gd name="connsiteX6" fmla="*/ 31376 w 2238934"/>
              <a:gd name="connsiteY6" fmla="*/ 4379259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31376 w 2238934"/>
              <a:gd name="connsiteY4" fmla="*/ 4760259 h 5741894"/>
              <a:gd name="connsiteX5" fmla="*/ 2164976 w 2238934"/>
              <a:gd name="connsiteY5" fmla="*/ 4491318 h 5741894"/>
              <a:gd name="connsiteX6" fmla="*/ 31376 w 2238934"/>
              <a:gd name="connsiteY6" fmla="*/ 4379259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20171 w 2224741"/>
              <a:gd name="connsiteY0" fmla="*/ 5741894 h 5741894"/>
              <a:gd name="connsiteX1" fmla="*/ 2212041 w 2224741"/>
              <a:gd name="connsiteY1" fmla="*/ 5499847 h 5741894"/>
              <a:gd name="connsiteX2" fmla="*/ 87406 w 2224741"/>
              <a:gd name="connsiteY2" fmla="*/ 5217459 h 5741894"/>
              <a:gd name="connsiteX3" fmla="*/ 2212041 w 2224741"/>
              <a:gd name="connsiteY3" fmla="*/ 4988859 h 5741894"/>
              <a:gd name="connsiteX4" fmla="*/ 11206 w 2224741"/>
              <a:gd name="connsiteY4" fmla="*/ 4760259 h 5741894"/>
              <a:gd name="connsiteX5" fmla="*/ 2144806 w 2224741"/>
              <a:gd name="connsiteY5" fmla="*/ 4491318 h 5741894"/>
              <a:gd name="connsiteX6" fmla="*/ 11206 w 2224741"/>
              <a:gd name="connsiteY6" fmla="*/ 4379259 h 5741894"/>
              <a:gd name="connsiteX7" fmla="*/ 2091018 w 2224741"/>
              <a:gd name="connsiteY7" fmla="*/ 4061012 h 5741894"/>
              <a:gd name="connsiteX8" fmla="*/ 33618 w 2224741"/>
              <a:gd name="connsiteY8" fmla="*/ 3966883 h 5741894"/>
              <a:gd name="connsiteX9" fmla="*/ 2117912 w 2224741"/>
              <a:gd name="connsiteY9" fmla="*/ 3711388 h 5741894"/>
              <a:gd name="connsiteX10" fmla="*/ 11206 w 2224741"/>
              <a:gd name="connsiteY10" fmla="*/ 3541059 h 5741894"/>
              <a:gd name="connsiteX11" fmla="*/ 2158253 w 2224741"/>
              <a:gd name="connsiteY11" fmla="*/ 3294530 h 5741894"/>
              <a:gd name="connsiteX12" fmla="*/ 11206 w 2224741"/>
              <a:gd name="connsiteY12" fmla="*/ 3160059 h 5741894"/>
              <a:gd name="connsiteX13" fmla="*/ 2091018 w 2224741"/>
              <a:gd name="connsiteY13" fmla="*/ 2783541 h 5741894"/>
              <a:gd name="connsiteX14" fmla="*/ 20171 w 2224741"/>
              <a:gd name="connsiteY14" fmla="*/ 2635624 h 5741894"/>
              <a:gd name="connsiteX15" fmla="*/ 2131359 w 2224741"/>
              <a:gd name="connsiteY15" fmla="*/ 2191871 h 5741894"/>
              <a:gd name="connsiteX16" fmla="*/ 11206 w 2224741"/>
              <a:gd name="connsiteY16" fmla="*/ 2169459 h 5741894"/>
              <a:gd name="connsiteX17" fmla="*/ 2091018 w 2224741"/>
              <a:gd name="connsiteY17" fmla="*/ 1855694 h 5741894"/>
              <a:gd name="connsiteX18" fmla="*/ 11206 w 2224741"/>
              <a:gd name="connsiteY18" fmla="*/ 1712259 h 5741894"/>
              <a:gd name="connsiteX19" fmla="*/ 2077571 w 2224741"/>
              <a:gd name="connsiteY19" fmla="*/ 1492624 h 5741894"/>
              <a:gd name="connsiteX20" fmla="*/ 20171 w 2224741"/>
              <a:gd name="connsiteY20" fmla="*/ 1277471 h 5741894"/>
              <a:gd name="connsiteX21" fmla="*/ 2144806 w 2224741"/>
              <a:gd name="connsiteY21" fmla="*/ 1035424 h 5741894"/>
              <a:gd name="connsiteX22" fmla="*/ 11206 w 2224741"/>
              <a:gd name="connsiteY22" fmla="*/ 874059 h 5741894"/>
              <a:gd name="connsiteX23" fmla="*/ 2171700 w 2224741"/>
              <a:gd name="connsiteY23" fmla="*/ 632012 h 5741894"/>
              <a:gd name="connsiteX24" fmla="*/ 11206 w 2224741"/>
              <a:gd name="connsiteY24" fmla="*/ 416859 h 5741894"/>
              <a:gd name="connsiteX25" fmla="*/ 2131359 w 2224741"/>
              <a:gd name="connsiteY25" fmla="*/ 242047 h 5741894"/>
              <a:gd name="connsiteX26" fmla="*/ 6724 w 2224741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77571 w 2213535"/>
              <a:gd name="connsiteY19" fmla="*/ 1492624 h 5741894"/>
              <a:gd name="connsiteX20" fmla="*/ 20171 w 2213535"/>
              <a:gd name="connsiteY20" fmla="*/ 1277471 h 5741894"/>
              <a:gd name="connsiteX21" fmla="*/ 2144806 w 2213535"/>
              <a:gd name="connsiteY21" fmla="*/ 1035424 h 5741894"/>
              <a:gd name="connsiteX22" fmla="*/ 11206 w 2213535"/>
              <a:gd name="connsiteY22" fmla="*/ 874059 h 5741894"/>
              <a:gd name="connsiteX23" fmla="*/ 2171700 w 2213535"/>
              <a:gd name="connsiteY23" fmla="*/ 632012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77571 w 2213535"/>
              <a:gd name="connsiteY19" fmla="*/ 1492624 h 5741894"/>
              <a:gd name="connsiteX20" fmla="*/ 11206 w 2213535"/>
              <a:gd name="connsiteY20" fmla="*/ 1331259 h 5741894"/>
              <a:gd name="connsiteX21" fmla="*/ 2144806 w 2213535"/>
              <a:gd name="connsiteY21" fmla="*/ 1035424 h 5741894"/>
              <a:gd name="connsiteX22" fmla="*/ 11206 w 2213535"/>
              <a:gd name="connsiteY22" fmla="*/ 874059 h 5741894"/>
              <a:gd name="connsiteX23" fmla="*/ 2171700 w 2213535"/>
              <a:gd name="connsiteY23" fmla="*/ 632012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132853 w 2215029"/>
              <a:gd name="connsiteY15" fmla="*/ 2191871 h 5741894"/>
              <a:gd name="connsiteX16" fmla="*/ 12700 w 2215029"/>
              <a:gd name="connsiteY16" fmla="*/ 2169459 h 5741894"/>
              <a:gd name="connsiteX17" fmla="*/ 2092512 w 2215029"/>
              <a:gd name="connsiteY17" fmla="*/ 1855694 h 5741894"/>
              <a:gd name="connsiteX18" fmla="*/ 12700 w 2215029"/>
              <a:gd name="connsiteY18" fmla="*/ 17122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146300 w 2215029"/>
              <a:gd name="connsiteY21" fmla="*/ 1035424 h 5741894"/>
              <a:gd name="connsiteX22" fmla="*/ 12700 w 2215029"/>
              <a:gd name="connsiteY22" fmla="*/ 874059 h 5741894"/>
              <a:gd name="connsiteX23" fmla="*/ 2173194 w 2215029"/>
              <a:gd name="connsiteY23" fmla="*/ 632012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6147 w 2219511"/>
              <a:gd name="connsiteY0" fmla="*/ 5741894 h 5741894"/>
              <a:gd name="connsiteX1" fmla="*/ 2218017 w 2219511"/>
              <a:gd name="connsiteY1" fmla="*/ 5499847 h 5741894"/>
              <a:gd name="connsiteX2" fmla="*/ 17182 w 2219511"/>
              <a:gd name="connsiteY2" fmla="*/ 5217459 h 5741894"/>
              <a:gd name="connsiteX3" fmla="*/ 2218017 w 2219511"/>
              <a:gd name="connsiteY3" fmla="*/ 4988859 h 5741894"/>
              <a:gd name="connsiteX4" fmla="*/ 17182 w 2219511"/>
              <a:gd name="connsiteY4" fmla="*/ 4760259 h 5741894"/>
              <a:gd name="connsiteX5" fmla="*/ 2150782 w 2219511"/>
              <a:gd name="connsiteY5" fmla="*/ 4491318 h 5741894"/>
              <a:gd name="connsiteX6" fmla="*/ 17182 w 2219511"/>
              <a:gd name="connsiteY6" fmla="*/ 4379259 h 5741894"/>
              <a:gd name="connsiteX7" fmla="*/ 2096994 w 2219511"/>
              <a:gd name="connsiteY7" fmla="*/ 4061012 h 5741894"/>
              <a:gd name="connsiteX8" fmla="*/ 39594 w 2219511"/>
              <a:gd name="connsiteY8" fmla="*/ 3966883 h 5741894"/>
              <a:gd name="connsiteX9" fmla="*/ 2123888 w 2219511"/>
              <a:gd name="connsiteY9" fmla="*/ 3711388 h 5741894"/>
              <a:gd name="connsiteX10" fmla="*/ 17182 w 2219511"/>
              <a:gd name="connsiteY10" fmla="*/ 3541059 h 5741894"/>
              <a:gd name="connsiteX11" fmla="*/ 2164229 w 2219511"/>
              <a:gd name="connsiteY11" fmla="*/ 3294530 h 5741894"/>
              <a:gd name="connsiteX12" fmla="*/ 17182 w 2219511"/>
              <a:gd name="connsiteY12" fmla="*/ 3160059 h 5741894"/>
              <a:gd name="connsiteX13" fmla="*/ 2096994 w 2219511"/>
              <a:gd name="connsiteY13" fmla="*/ 2783541 h 5741894"/>
              <a:gd name="connsiteX14" fmla="*/ 26147 w 2219511"/>
              <a:gd name="connsiteY14" fmla="*/ 2635624 h 5741894"/>
              <a:gd name="connsiteX15" fmla="*/ 2137335 w 2219511"/>
              <a:gd name="connsiteY15" fmla="*/ 2191871 h 5741894"/>
              <a:gd name="connsiteX16" fmla="*/ 17182 w 2219511"/>
              <a:gd name="connsiteY16" fmla="*/ 2169459 h 5741894"/>
              <a:gd name="connsiteX17" fmla="*/ 2096994 w 2219511"/>
              <a:gd name="connsiteY17" fmla="*/ 1855694 h 5741894"/>
              <a:gd name="connsiteX18" fmla="*/ 17182 w 2219511"/>
              <a:gd name="connsiteY18" fmla="*/ 1712259 h 5741894"/>
              <a:gd name="connsiteX19" fmla="*/ 2074582 w 2219511"/>
              <a:gd name="connsiteY19" fmla="*/ 1559859 h 5741894"/>
              <a:gd name="connsiteX20" fmla="*/ 17182 w 2219511"/>
              <a:gd name="connsiteY20" fmla="*/ 1331259 h 5741894"/>
              <a:gd name="connsiteX21" fmla="*/ 2074582 w 2219511"/>
              <a:gd name="connsiteY21" fmla="*/ 1102659 h 5741894"/>
              <a:gd name="connsiteX22" fmla="*/ 17182 w 2219511"/>
              <a:gd name="connsiteY22" fmla="*/ 874059 h 5741894"/>
              <a:gd name="connsiteX23" fmla="*/ 2177676 w 2219511"/>
              <a:gd name="connsiteY23" fmla="*/ 632012 h 5741894"/>
              <a:gd name="connsiteX24" fmla="*/ 17182 w 2219511"/>
              <a:gd name="connsiteY24" fmla="*/ 416859 h 5741894"/>
              <a:gd name="connsiteX25" fmla="*/ 2137335 w 2219511"/>
              <a:gd name="connsiteY25" fmla="*/ 242047 h 5741894"/>
              <a:gd name="connsiteX26" fmla="*/ 12700 w 2219511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68606 w 2213535"/>
              <a:gd name="connsiteY17" fmla="*/ 19408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3218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146300 w 2215029"/>
              <a:gd name="connsiteY15" fmla="*/ 2474259 h 5741894"/>
              <a:gd name="connsiteX16" fmla="*/ 12700 w 2215029"/>
              <a:gd name="connsiteY16" fmla="*/ 2321859 h 5741894"/>
              <a:gd name="connsiteX17" fmla="*/ 2070100 w 2215029"/>
              <a:gd name="connsiteY17" fmla="*/ 20932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1993900 w 2215029"/>
              <a:gd name="connsiteY15" fmla="*/ 2474259 h 5741894"/>
              <a:gd name="connsiteX16" fmla="*/ 12700 w 2215029"/>
              <a:gd name="connsiteY16" fmla="*/ 2321859 h 5741894"/>
              <a:gd name="connsiteX17" fmla="*/ 2070100 w 2215029"/>
              <a:gd name="connsiteY17" fmla="*/ 20932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3218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3218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46300 w 2215029"/>
              <a:gd name="connsiteY25" fmla="*/ 264459 h 5741894"/>
              <a:gd name="connsiteX26" fmla="*/ 8218 w 2215029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1463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37353 w 2217270"/>
              <a:gd name="connsiteY8" fmla="*/ 3966883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068606 w 2213535"/>
              <a:gd name="connsiteY11" fmla="*/ 33124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068606 w 2213535"/>
              <a:gd name="connsiteY9" fmla="*/ 3845859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4074459 h 5741894"/>
              <a:gd name="connsiteX9" fmla="*/ 2068606 w 2213535"/>
              <a:gd name="connsiteY9" fmla="*/ 3845859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70100 w 2215029"/>
              <a:gd name="connsiteY7" fmla="*/ 4303059 h 5741894"/>
              <a:gd name="connsiteX8" fmla="*/ 12700 w 2215029"/>
              <a:gd name="connsiteY8" fmla="*/ 4074459 h 5741894"/>
              <a:gd name="connsiteX9" fmla="*/ 2070100 w 2215029"/>
              <a:gd name="connsiteY9" fmla="*/ 3845859 h 5741894"/>
              <a:gd name="connsiteX10" fmla="*/ 12700 w 2215029"/>
              <a:gd name="connsiteY10" fmla="*/ 3617259 h 5741894"/>
              <a:gd name="connsiteX11" fmla="*/ 2070100 w 2215029"/>
              <a:gd name="connsiteY11" fmla="*/ 3388659 h 5741894"/>
              <a:gd name="connsiteX12" fmla="*/ 12700 w 2215029"/>
              <a:gd name="connsiteY12" fmla="*/ 3160059 h 5741894"/>
              <a:gd name="connsiteX13" fmla="*/ 20701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531659 h 5741894"/>
              <a:gd name="connsiteX7" fmla="*/ 2070100 w 2215029"/>
              <a:gd name="connsiteY7" fmla="*/ 4303059 h 5741894"/>
              <a:gd name="connsiteX8" fmla="*/ 12700 w 2215029"/>
              <a:gd name="connsiteY8" fmla="*/ 4074459 h 5741894"/>
              <a:gd name="connsiteX9" fmla="*/ 2070100 w 2215029"/>
              <a:gd name="connsiteY9" fmla="*/ 3845859 h 5741894"/>
              <a:gd name="connsiteX10" fmla="*/ 12700 w 2215029"/>
              <a:gd name="connsiteY10" fmla="*/ 3617259 h 5741894"/>
              <a:gd name="connsiteX11" fmla="*/ 2070100 w 2215029"/>
              <a:gd name="connsiteY11" fmla="*/ 3388659 h 5741894"/>
              <a:gd name="connsiteX12" fmla="*/ 12700 w 2215029"/>
              <a:gd name="connsiteY12" fmla="*/ 3160059 h 5741894"/>
              <a:gd name="connsiteX13" fmla="*/ 20701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760259 h 5741894"/>
              <a:gd name="connsiteX5" fmla="*/ 2081306 w 2226235"/>
              <a:gd name="connsiteY5" fmla="*/ 46840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7602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081306 w 2226235"/>
              <a:gd name="connsiteY3" fmla="*/ 52174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446059 h 5741894"/>
              <a:gd name="connsiteX3" fmla="*/ 2081306 w 2226235"/>
              <a:gd name="connsiteY3" fmla="*/ 52174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13447 w 2063376"/>
              <a:gd name="connsiteY0" fmla="*/ 5741894 h 5741894"/>
              <a:gd name="connsiteX1" fmla="*/ 2061882 w 2063376"/>
              <a:gd name="connsiteY1" fmla="*/ 5598459 h 5741894"/>
              <a:gd name="connsiteX2" fmla="*/ 4482 w 2063376"/>
              <a:gd name="connsiteY2" fmla="*/ 5446059 h 5741894"/>
              <a:gd name="connsiteX3" fmla="*/ 2061882 w 2063376"/>
              <a:gd name="connsiteY3" fmla="*/ 5217459 h 5741894"/>
              <a:gd name="connsiteX4" fmla="*/ 4482 w 2063376"/>
              <a:gd name="connsiteY4" fmla="*/ 4988859 h 5741894"/>
              <a:gd name="connsiteX5" fmla="*/ 2061882 w 2063376"/>
              <a:gd name="connsiteY5" fmla="*/ 4760259 h 5741894"/>
              <a:gd name="connsiteX6" fmla="*/ 4482 w 2063376"/>
              <a:gd name="connsiteY6" fmla="*/ 4531659 h 5741894"/>
              <a:gd name="connsiteX7" fmla="*/ 2061882 w 2063376"/>
              <a:gd name="connsiteY7" fmla="*/ 4303059 h 5741894"/>
              <a:gd name="connsiteX8" fmla="*/ 4482 w 2063376"/>
              <a:gd name="connsiteY8" fmla="*/ 4074459 h 5741894"/>
              <a:gd name="connsiteX9" fmla="*/ 2061882 w 2063376"/>
              <a:gd name="connsiteY9" fmla="*/ 3845859 h 5741894"/>
              <a:gd name="connsiteX10" fmla="*/ 4482 w 2063376"/>
              <a:gd name="connsiteY10" fmla="*/ 3617259 h 5741894"/>
              <a:gd name="connsiteX11" fmla="*/ 2061882 w 2063376"/>
              <a:gd name="connsiteY11" fmla="*/ 3388659 h 5741894"/>
              <a:gd name="connsiteX12" fmla="*/ 4482 w 2063376"/>
              <a:gd name="connsiteY12" fmla="*/ 3160059 h 5741894"/>
              <a:gd name="connsiteX13" fmla="*/ 2061882 w 2063376"/>
              <a:gd name="connsiteY13" fmla="*/ 2931459 h 5741894"/>
              <a:gd name="connsiteX14" fmla="*/ 4482 w 2063376"/>
              <a:gd name="connsiteY14" fmla="*/ 2702859 h 5741894"/>
              <a:gd name="connsiteX15" fmla="*/ 2061882 w 2063376"/>
              <a:gd name="connsiteY15" fmla="*/ 2474259 h 5741894"/>
              <a:gd name="connsiteX16" fmla="*/ 4482 w 2063376"/>
              <a:gd name="connsiteY16" fmla="*/ 2245659 h 5741894"/>
              <a:gd name="connsiteX17" fmla="*/ 2061882 w 2063376"/>
              <a:gd name="connsiteY17" fmla="*/ 2017059 h 5741894"/>
              <a:gd name="connsiteX18" fmla="*/ 4482 w 2063376"/>
              <a:gd name="connsiteY18" fmla="*/ 1788459 h 5741894"/>
              <a:gd name="connsiteX19" fmla="*/ 2061882 w 2063376"/>
              <a:gd name="connsiteY19" fmla="*/ 1559859 h 5741894"/>
              <a:gd name="connsiteX20" fmla="*/ 4482 w 2063376"/>
              <a:gd name="connsiteY20" fmla="*/ 1331259 h 5741894"/>
              <a:gd name="connsiteX21" fmla="*/ 2061882 w 2063376"/>
              <a:gd name="connsiteY21" fmla="*/ 1102659 h 5741894"/>
              <a:gd name="connsiteX22" fmla="*/ 4482 w 2063376"/>
              <a:gd name="connsiteY22" fmla="*/ 874059 h 5741894"/>
              <a:gd name="connsiteX23" fmla="*/ 2061882 w 2063376"/>
              <a:gd name="connsiteY23" fmla="*/ 645459 h 5741894"/>
              <a:gd name="connsiteX24" fmla="*/ 4482 w 2063376"/>
              <a:gd name="connsiteY24" fmla="*/ 416859 h 5741894"/>
              <a:gd name="connsiteX25" fmla="*/ 2061882 w 2063376"/>
              <a:gd name="connsiteY25" fmla="*/ 188259 h 5741894"/>
              <a:gd name="connsiteX26" fmla="*/ 0 w 2063376"/>
              <a:gd name="connsiteY26" fmla="*/ 0 h 5741894"/>
              <a:gd name="connsiteX0" fmla="*/ 197971 w 2271806"/>
              <a:gd name="connsiteY0" fmla="*/ 5741894 h 5850965"/>
              <a:gd name="connsiteX1" fmla="*/ 341406 w 2271806"/>
              <a:gd name="connsiteY1" fmla="*/ 5827059 h 5850965"/>
              <a:gd name="connsiteX2" fmla="*/ 2246406 w 2271806"/>
              <a:gd name="connsiteY2" fmla="*/ 5598459 h 5850965"/>
              <a:gd name="connsiteX3" fmla="*/ 189006 w 2271806"/>
              <a:gd name="connsiteY3" fmla="*/ 5446059 h 5850965"/>
              <a:gd name="connsiteX4" fmla="*/ 2246406 w 2271806"/>
              <a:gd name="connsiteY4" fmla="*/ 5217459 h 5850965"/>
              <a:gd name="connsiteX5" fmla="*/ 189006 w 2271806"/>
              <a:gd name="connsiteY5" fmla="*/ 4988859 h 5850965"/>
              <a:gd name="connsiteX6" fmla="*/ 2246406 w 2271806"/>
              <a:gd name="connsiteY6" fmla="*/ 4760259 h 5850965"/>
              <a:gd name="connsiteX7" fmla="*/ 189006 w 2271806"/>
              <a:gd name="connsiteY7" fmla="*/ 4531659 h 5850965"/>
              <a:gd name="connsiteX8" fmla="*/ 2246406 w 2271806"/>
              <a:gd name="connsiteY8" fmla="*/ 4303059 h 5850965"/>
              <a:gd name="connsiteX9" fmla="*/ 189006 w 2271806"/>
              <a:gd name="connsiteY9" fmla="*/ 4074459 h 5850965"/>
              <a:gd name="connsiteX10" fmla="*/ 2246406 w 2271806"/>
              <a:gd name="connsiteY10" fmla="*/ 3845859 h 5850965"/>
              <a:gd name="connsiteX11" fmla="*/ 189006 w 2271806"/>
              <a:gd name="connsiteY11" fmla="*/ 3617259 h 5850965"/>
              <a:gd name="connsiteX12" fmla="*/ 2246406 w 2271806"/>
              <a:gd name="connsiteY12" fmla="*/ 3388659 h 5850965"/>
              <a:gd name="connsiteX13" fmla="*/ 189006 w 2271806"/>
              <a:gd name="connsiteY13" fmla="*/ 3160059 h 5850965"/>
              <a:gd name="connsiteX14" fmla="*/ 2246406 w 2271806"/>
              <a:gd name="connsiteY14" fmla="*/ 2931459 h 5850965"/>
              <a:gd name="connsiteX15" fmla="*/ 189006 w 2271806"/>
              <a:gd name="connsiteY15" fmla="*/ 2702859 h 5850965"/>
              <a:gd name="connsiteX16" fmla="*/ 2246406 w 2271806"/>
              <a:gd name="connsiteY16" fmla="*/ 2474259 h 5850965"/>
              <a:gd name="connsiteX17" fmla="*/ 189006 w 2271806"/>
              <a:gd name="connsiteY17" fmla="*/ 2245659 h 5850965"/>
              <a:gd name="connsiteX18" fmla="*/ 2246406 w 2271806"/>
              <a:gd name="connsiteY18" fmla="*/ 2017059 h 5850965"/>
              <a:gd name="connsiteX19" fmla="*/ 189006 w 2271806"/>
              <a:gd name="connsiteY19" fmla="*/ 1788459 h 5850965"/>
              <a:gd name="connsiteX20" fmla="*/ 2246406 w 2271806"/>
              <a:gd name="connsiteY20" fmla="*/ 1559859 h 5850965"/>
              <a:gd name="connsiteX21" fmla="*/ 189006 w 2271806"/>
              <a:gd name="connsiteY21" fmla="*/ 1331259 h 5850965"/>
              <a:gd name="connsiteX22" fmla="*/ 2246406 w 2271806"/>
              <a:gd name="connsiteY22" fmla="*/ 1102659 h 5850965"/>
              <a:gd name="connsiteX23" fmla="*/ 189006 w 2271806"/>
              <a:gd name="connsiteY23" fmla="*/ 874059 h 5850965"/>
              <a:gd name="connsiteX24" fmla="*/ 2246406 w 2271806"/>
              <a:gd name="connsiteY24" fmla="*/ 645459 h 5850965"/>
              <a:gd name="connsiteX25" fmla="*/ 189006 w 2271806"/>
              <a:gd name="connsiteY25" fmla="*/ 416859 h 5850965"/>
              <a:gd name="connsiteX26" fmla="*/ 2246406 w 2271806"/>
              <a:gd name="connsiteY26" fmla="*/ 188259 h 5850965"/>
              <a:gd name="connsiteX27" fmla="*/ 184524 w 2271806"/>
              <a:gd name="connsiteY27" fmla="*/ 0 h 5850965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80682 w 2138082"/>
              <a:gd name="connsiteY0" fmla="*/ 5750859 h 5852459"/>
              <a:gd name="connsiteX1" fmla="*/ 461682 w 2138082"/>
              <a:gd name="connsiteY1" fmla="*/ 5827059 h 5852459"/>
              <a:gd name="connsiteX2" fmla="*/ 2061882 w 2138082"/>
              <a:gd name="connsiteY2" fmla="*/ 5598459 h 5852459"/>
              <a:gd name="connsiteX3" fmla="*/ 4482 w 2138082"/>
              <a:gd name="connsiteY3" fmla="*/ 5446059 h 5852459"/>
              <a:gd name="connsiteX4" fmla="*/ 2061882 w 2138082"/>
              <a:gd name="connsiteY4" fmla="*/ 5217459 h 5852459"/>
              <a:gd name="connsiteX5" fmla="*/ 4482 w 2138082"/>
              <a:gd name="connsiteY5" fmla="*/ 4988859 h 5852459"/>
              <a:gd name="connsiteX6" fmla="*/ 2061882 w 2138082"/>
              <a:gd name="connsiteY6" fmla="*/ 4760259 h 5852459"/>
              <a:gd name="connsiteX7" fmla="*/ 4482 w 2138082"/>
              <a:gd name="connsiteY7" fmla="*/ 4531659 h 5852459"/>
              <a:gd name="connsiteX8" fmla="*/ 2061882 w 2138082"/>
              <a:gd name="connsiteY8" fmla="*/ 4303059 h 5852459"/>
              <a:gd name="connsiteX9" fmla="*/ 4482 w 2138082"/>
              <a:gd name="connsiteY9" fmla="*/ 4074459 h 5852459"/>
              <a:gd name="connsiteX10" fmla="*/ 2061882 w 2138082"/>
              <a:gd name="connsiteY10" fmla="*/ 3845859 h 5852459"/>
              <a:gd name="connsiteX11" fmla="*/ 4482 w 2138082"/>
              <a:gd name="connsiteY11" fmla="*/ 3617259 h 5852459"/>
              <a:gd name="connsiteX12" fmla="*/ 2061882 w 2138082"/>
              <a:gd name="connsiteY12" fmla="*/ 3388659 h 5852459"/>
              <a:gd name="connsiteX13" fmla="*/ 4482 w 2138082"/>
              <a:gd name="connsiteY13" fmla="*/ 3160059 h 5852459"/>
              <a:gd name="connsiteX14" fmla="*/ 2061882 w 2138082"/>
              <a:gd name="connsiteY14" fmla="*/ 2931459 h 5852459"/>
              <a:gd name="connsiteX15" fmla="*/ 4482 w 2138082"/>
              <a:gd name="connsiteY15" fmla="*/ 2702859 h 5852459"/>
              <a:gd name="connsiteX16" fmla="*/ 2061882 w 2138082"/>
              <a:gd name="connsiteY16" fmla="*/ 2474259 h 5852459"/>
              <a:gd name="connsiteX17" fmla="*/ 4482 w 2138082"/>
              <a:gd name="connsiteY17" fmla="*/ 2245659 h 5852459"/>
              <a:gd name="connsiteX18" fmla="*/ 2061882 w 2138082"/>
              <a:gd name="connsiteY18" fmla="*/ 2017059 h 5852459"/>
              <a:gd name="connsiteX19" fmla="*/ 4482 w 2138082"/>
              <a:gd name="connsiteY19" fmla="*/ 1788459 h 5852459"/>
              <a:gd name="connsiteX20" fmla="*/ 2061882 w 2138082"/>
              <a:gd name="connsiteY20" fmla="*/ 1559859 h 5852459"/>
              <a:gd name="connsiteX21" fmla="*/ 4482 w 2138082"/>
              <a:gd name="connsiteY21" fmla="*/ 1331259 h 5852459"/>
              <a:gd name="connsiteX22" fmla="*/ 2061882 w 2138082"/>
              <a:gd name="connsiteY22" fmla="*/ 1102659 h 5852459"/>
              <a:gd name="connsiteX23" fmla="*/ 4482 w 2138082"/>
              <a:gd name="connsiteY23" fmla="*/ 874059 h 5852459"/>
              <a:gd name="connsiteX24" fmla="*/ 2061882 w 2138082"/>
              <a:gd name="connsiteY24" fmla="*/ 645459 h 5852459"/>
              <a:gd name="connsiteX25" fmla="*/ 4482 w 2138082"/>
              <a:gd name="connsiteY25" fmla="*/ 416859 h 5852459"/>
              <a:gd name="connsiteX26" fmla="*/ 2061882 w 2138082"/>
              <a:gd name="connsiteY26" fmla="*/ 188259 h 5852459"/>
              <a:gd name="connsiteX27" fmla="*/ 0 w 2138082"/>
              <a:gd name="connsiteY27" fmla="*/ 0 h 5852459"/>
              <a:gd name="connsiteX0" fmla="*/ 80682 w 2138082"/>
              <a:gd name="connsiteY0" fmla="*/ 5750859 h 5776259"/>
              <a:gd name="connsiteX1" fmla="*/ 461682 w 2138082"/>
              <a:gd name="connsiteY1" fmla="*/ 5750859 h 5776259"/>
              <a:gd name="connsiteX2" fmla="*/ 2061882 w 2138082"/>
              <a:gd name="connsiteY2" fmla="*/ 5598459 h 5776259"/>
              <a:gd name="connsiteX3" fmla="*/ 4482 w 2138082"/>
              <a:gd name="connsiteY3" fmla="*/ 5446059 h 5776259"/>
              <a:gd name="connsiteX4" fmla="*/ 2061882 w 2138082"/>
              <a:gd name="connsiteY4" fmla="*/ 5217459 h 5776259"/>
              <a:gd name="connsiteX5" fmla="*/ 4482 w 2138082"/>
              <a:gd name="connsiteY5" fmla="*/ 4988859 h 5776259"/>
              <a:gd name="connsiteX6" fmla="*/ 2061882 w 2138082"/>
              <a:gd name="connsiteY6" fmla="*/ 4760259 h 5776259"/>
              <a:gd name="connsiteX7" fmla="*/ 4482 w 2138082"/>
              <a:gd name="connsiteY7" fmla="*/ 4531659 h 5776259"/>
              <a:gd name="connsiteX8" fmla="*/ 2061882 w 2138082"/>
              <a:gd name="connsiteY8" fmla="*/ 4303059 h 5776259"/>
              <a:gd name="connsiteX9" fmla="*/ 4482 w 2138082"/>
              <a:gd name="connsiteY9" fmla="*/ 4074459 h 5776259"/>
              <a:gd name="connsiteX10" fmla="*/ 2061882 w 2138082"/>
              <a:gd name="connsiteY10" fmla="*/ 3845859 h 5776259"/>
              <a:gd name="connsiteX11" fmla="*/ 4482 w 2138082"/>
              <a:gd name="connsiteY11" fmla="*/ 3617259 h 5776259"/>
              <a:gd name="connsiteX12" fmla="*/ 2061882 w 2138082"/>
              <a:gd name="connsiteY12" fmla="*/ 3388659 h 5776259"/>
              <a:gd name="connsiteX13" fmla="*/ 4482 w 2138082"/>
              <a:gd name="connsiteY13" fmla="*/ 3160059 h 5776259"/>
              <a:gd name="connsiteX14" fmla="*/ 2061882 w 2138082"/>
              <a:gd name="connsiteY14" fmla="*/ 2931459 h 5776259"/>
              <a:gd name="connsiteX15" fmla="*/ 4482 w 2138082"/>
              <a:gd name="connsiteY15" fmla="*/ 2702859 h 5776259"/>
              <a:gd name="connsiteX16" fmla="*/ 2061882 w 2138082"/>
              <a:gd name="connsiteY16" fmla="*/ 2474259 h 5776259"/>
              <a:gd name="connsiteX17" fmla="*/ 4482 w 2138082"/>
              <a:gd name="connsiteY17" fmla="*/ 2245659 h 5776259"/>
              <a:gd name="connsiteX18" fmla="*/ 2061882 w 2138082"/>
              <a:gd name="connsiteY18" fmla="*/ 2017059 h 5776259"/>
              <a:gd name="connsiteX19" fmla="*/ 4482 w 2138082"/>
              <a:gd name="connsiteY19" fmla="*/ 1788459 h 5776259"/>
              <a:gd name="connsiteX20" fmla="*/ 2061882 w 2138082"/>
              <a:gd name="connsiteY20" fmla="*/ 1559859 h 5776259"/>
              <a:gd name="connsiteX21" fmla="*/ 4482 w 2138082"/>
              <a:gd name="connsiteY21" fmla="*/ 1331259 h 5776259"/>
              <a:gd name="connsiteX22" fmla="*/ 2061882 w 2138082"/>
              <a:gd name="connsiteY22" fmla="*/ 1102659 h 5776259"/>
              <a:gd name="connsiteX23" fmla="*/ 4482 w 2138082"/>
              <a:gd name="connsiteY23" fmla="*/ 874059 h 5776259"/>
              <a:gd name="connsiteX24" fmla="*/ 2061882 w 2138082"/>
              <a:gd name="connsiteY24" fmla="*/ 645459 h 5776259"/>
              <a:gd name="connsiteX25" fmla="*/ 4482 w 2138082"/>
              <a:gd name="connsiteY25" fmla="*/ 416859 h 5776259"/>
              <a:gd name="connsiteX26" fmla="*/ 2061882 w 2138082"/>
              <a:gd name="connsiteY26" fmla="*/ 188259 h 5776259"/>
              <a:gd name="connsiteX27" fmla="*/ 0 w 2138082"/>
              <a:gd name="connsiteY27" fmla="*/ 0 h 5776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138082" h="5776259">
                <a:moveTo>
                  <a:pt x="80682" y="5750859"/>
                </a:moveTo>
                <a:cubicBezTo>
                  <a:pt x="80775" y="5750766"/>
                  <a:pt x="131482" y="5776259"/>
                  <a:pt x="461682" y="5750859"/>
                </a:cubicBezTo>
                <a:cubicBezTo>
                  <a:pt x="791882" y="5725459"/>
                  <a:pt x="2138082" y="5649259"/>
                  <a:pt x="2061882" y="5598459"/>
                </a:cubicBezTo>
                <a:cubicBezTo>
                  <a:pt x="1985682" y="5547659"/>
                  <a:pt x="4482" y="5509559"/>
                  <a:pt x="4482" y="5446059"/>
                </a:cubicBezTo>
                <a:cubicBezTo>
                  <a:pt x="4482" y="5382559"/>
                  <a:pt x="2061882" y="5293659"/>
                  <a:pt x="2061882" y="5217459"/>
                </a:cubicBezTo>
                <a:cubicBezTo>
                  <a:pt x="2061882" y="5141259"/>
                  <a:pt x="4482" y="5065059"/>
                  <a:pt x="4482" y="4988859"/>
                </a:cubicBezTo>
                <a:cubicBezTo>
                  <a:pt x="4482" y="4912659"/>
                  <a:pt x="2061882" y="4836459"/>
                  <a:pt x="2061882" y="4760259"/>
                </a:cubicBezTo>
                <a:cubicBezTo>
                  <a:pt x="2061882" y="4684059"/>
                  <a:pt x="4482" y="4607859"/>
                  <a:pt x="4482" y="4531659"/>
                </a:cubicBezTo>
                <a:cubicBezTo>
                  <a:pt x="4482" y="4455459"/>
                  <a:pt x="2061882" y="4379259"/>
                  <a:pt x="2061882" y="4303059"/>
                </a:cubicBezTo>
                <a:cubicBezTo>
                  <a:pt x="2061882" y="4226859"/>
                  <a:pt x="4482" y="4150659"/>
                  <a:pt x="4482" y="4074459"/>
                </a:cubicBezTo>
                <a:cubicBezTo>
                  <a:pt x="4482" y="3998259"/>
                  <a:pt x="2061882" y="3922059"/>
                  <a:pt x="2061882" y="3845859"/>
                </a:cubicBezTo>
                <a:cubicBezTo>
                  <a:pt x="2061882" y="3769659"/>
                  <a:pt x="4482" y="3693459"/>
                  <a:pt x="4482" y="3617259"/>
                </a:cubicBezTo>
                <a:cubicBezTo>
                  <a:pt x="4482" y="3541059"/>
                  <a:pt x="2061882" y="3464859"/>
                  <a:pt x="2061882" y="3388659"/>
                </a:cubicBezTo>
                <a:cubicBezTo>
                  <a:pt x="2061882" y="3312459"/>
                  <a:pt x="4482" y="3236259"/>
                  <a:pt x="4482" y="3160059"/>
                </a:cubicBezTo>
                <a:cubicBezTo>
                  <a:pt x="4482" y="3083859"/>
                  <a:pt x="2061882" y="3007659"/>
                  <a:pt x="2061882" y="2931459"/>
                </a:cubicBezTo>
                <a:cubicBezTo>
                  <a:pt x="2061882" y="2855259"/>
                  <a:pt x="4482" y="2779059"/>
                  <a:pt x="4482" y="2702859"/>
                </a:cubicBezTo>
                <a:cubicBezTo>
                  <a:pt x="4482" y="2626659"/>
                  <a:pt x="2061882" y="2550459"/>
                  <a:pt x="2061882" y="2474259"/>
                </a:cubicBezTo>
                <a:cubicBezTo>
                  <a:pt x="2061882" y="2398059"/>
                  <a:pt x="4482" y="2321859"/>
                  <a:pt x="4482" y="2245659"/>
                </a:cubicBezTo>
                <a:cubicBezTo>
                  <a:pt x="4482" y="2169459"/>
                  <a:pt x="2061882" y="2093259"/>
                  <a:pt x="2061882" y="2017059"/>
                </a:cubicBezTo>
                <a:cubicBezTo>
                  <a:pt x="2061882" y="1940859"/>
                  <a:pt x="4482" y="1864659"/>
                  <a:pt x="4482" y="1788459"/>
                </a:cubicBezTo>
                <a:cubicBezTo>
                  <a:pt x="4482" y="1712259"/>
                  <a:pt x="2061882" y="1636059"/>
                  <a:pt x="2061882" y="1559859"/>
                </a:cubicBezTo>
                <a:cubicBezTo>
                  <a:pt x="2061882" y="1483659"/>
                  <a:pt x="4482" y="1407459"/>
                  <a:pt x="4482" y="1331259"/>
                </a:cubicBezTo>
                <a:cubicBezTo>
                  <a:pt x="4482" y="1255059"/>
                  <a:pt x="2061882" y="1178859"/>
                  <a:pt x="2061882" y="1102659"/>
                </a:cubicBezTo>
                <a:cubicBezTo>
                  <a:pt x="2061882" y="1026459"/>
                  <a:pt x="4482" y="950259"/>
                  <a:pt x="4482" y="874059"/>
                </a:cubicBezTo>
                <a:cubicBezTo>
                  <a:pt x="4482" y="797859"/>
                  <a:pt x="2061882" y="721659"/>
                  <a:pt x="2061882" y="645459"/>
                </a:cubicBezTo>
                <a:cubicBezTo>
                  <a:pt x="2061882" y="569259"/>
                  <a:pt x="4482" y="493059"/>
                  <a:pt x="4482" y="416859"/>
                </a:cubicBezTo>
                <a:cubicBezTo>
                  <a:pt x="4482" y="340659"/>
                  <a:pt x="2062629" y="257735"/>
                  <a:pt x="2061882" y="188259"/>
                </a:cubicBezTo>
                <a:cubicBezTo>
                  <a:pt x="2061135" y="118783"/>
                  <a:pt x="1062317" y="79562"/>
                  <a:pt x="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124200" y="533400"/>
            <a:ext cx="2971800" cy="3048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void setup()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A = 10;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B = factorial(5);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( B 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1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Folded Corner 5"/>
          <p:cNvSpPr/>
          <p:nvPr/>
        </p:nvSpPr>
        <p:spPr>
          <a:xfrm>
            <a:off x="152400" y="533400"/>
            <a:ext cx="2667000" cy="3048000"/>
          </a:xfrm>
          <a:prstGeom prst="foldedCorner">
            <a:avLst>
              <a:gd name="adj" fmla="val 9163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04800" y="685800"/>
            <a:ext cx="2362200" cy="861774"/>
          </a:xfrm>
          <a:prstGeom prst="rect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void setup()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A = 10;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B = factorial(5);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( B 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1752600"/>
            <a:ext cx="2286000" cy="1477328"/>
          </a:xfrm>
          <a:prstGeom prst="rect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factorial(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if (N == 1)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return 1;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} else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F = N *       	factorial(N-1);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return F;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Trapezoid 7"/>
          <p:cNvSpPr/>
          <p:nvPr/>
        </p:nvSpPr>
        <p:spPr>
          <a:xfrm>
            <a:off x="6324600" y="533400"/>
            <a:ext cx="2667000" cy="6019800"/>
          </a:xfrm>
          <a:prstGeom prst="trapezoid">
            <a:avLst>
              <a:gd name="adj" fmla="val 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934200" y="152400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Call Stack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487912" y="152400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Executing Function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43151" y="152400"/>
            <a:ext cx="1774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Compiled Code</a:t>
            </a:r>
            <a:endParaRPr lang="en-US" dirty="0"/>
          </a:p>
        </p:txBody>
      </p:sp>
      <p:sp>
        <p:nvSpPr>
          <p:cNvPr id="13" name="Right Arrow 12"/>
          <p:cNvSpPr/>
          <p:nvPr/>
        </p:nvSpPr>
        <p:spPr>
          <a:xfrm>
            <a:off x="3276600" y="685800"/>
            <a:ext cx="304800" cy="228600"/>
          </a:xfrm>
          <a:prstGeom prst="rightArrow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400800" y="762000"/>
            <a:ext cx="2590800" cy="5776259"/>
          </a:xfrm>
          <a:custGeom>
            <a:avLst/>
            <a:gdLst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33618 w 2272552"/>
              <a:gd name="connsiteY22" fmla="*/ 887506 h 5741894"/>
              <a:gd name="connsiteX23" fmla="*/ 2225488 w 2272552"/>
              <a:gd name="connsiteY23" fmla="*/ 632012 h 5741894"/>
              <a:gd name="connsiteX24" fmla="*/ 60512 w 2272552"/>
              <a:gd name="connsiteY24" fmla="*/ 497541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33618 w 2272552"/>
              <a:gd name="connsiteY22" fmla="*/ 887506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141194 w 2272552"/>
              <a:gd name="connsiteY12" fmla="*/ 3160059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64994 w 2272552"/>
              <a:gd name="connsiteY12" fmla="*/ 3160059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40341 w 2238934"/>
              <a:gd name="connsiteY4" fmla="*/ 4733365 h 5741894"/>
              <a:gd name="connsiteX5" fmla="*/ 2164976 w 2238934"/>
              <a:gd name="connsiteY5" fmla="*/ 4491318 h 5741894"/>
              <a:gd name="connsiteX6" fmla="*/ 40341 w 2238934"/>
              <a:gd name="connsiteY6" fmla="*/ 4289612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40341 w 2238934"/>
              <a:gd name="connsiteY4" fmla="*/ 4733365 h 5741894"/>
              <a:gd name="connsiteX5" fmla="*/ 2164976 w 2238934"/>
              <a:gd name="connsiteY5" fmla="*/ 4491318 h 5741894"/>
              <a:gd name="connsiteX6" fmla="*/ 31376 w 2238934"/>
              <a:gd name="connsiteY6" fmla="*/ 4379259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31376 w 2238934"/>
              <a:gd name="connsiteY4" fmla="*/ 4760259 h 5741894"/>
              <a:gd name="connsiteX5" fmla="*/ 2164976 w 2238934"/>
              <a:gd name="connsiteY5" fmla="*/ 4491318 h 5741894"/>
              <a:gd name="connsiteX6" fmla="*/ 31376 w 2238934"/>
              <a:gd name="connsiteY6" fmla="*/ 4379259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20171 w 2224741"/>
              <a:gd name="connsiteY0" fmla="*/ 5741894 h 5741894"/>
              <a:gd name="connsiteX1" fmla="*/ 2212041 w 2224741"/>
              <a:gd name="connsiteY1" fmla="*/ 5499847 h 5741894"/>
              <a:gd name="connsiteX2" fmla="*/ 87406 w 2224741"/>
              <a:gd name="connsiteY2" fmla="*/ 5217459 h 5741894"/>
              <a:gd name="connsiteX3" fmla="*/ 2212041 w 2224741"/>
              <a:gd name="connsiteY3" fmla="*/ 4988859 h 5741894"/>
              <a:gd name="connsiteX4" fmla="*/ 11206 w 2224741"/>
              <a:gd name="connsiteY4" fmla="*/ 4760259 h 5741894"/>
              <a:gd name="connsiteX5" fmla="*/ 2144806 w 2224741"/>
              <a:gd name="connsiteY5" fmla="*/ 4491318 h 5741894"/>
              <a:gd name="connsiteX6" fmla="*/ 11206 w 2224741"/>
              <a:gd name="connsiteY6" fmla="*/ 4379259 h 5741894"/>
              <a:gd name="connsiteX7" fmla="*/ 2091018 w 2224741"/>
              <a:gd name="connsiteY7" fmla="*/ 4061012 h 5741894"/>
              <a:gd name="connsiteX8" fmla="*/ 33618 w 2224741"/>
              <a:gd name="connsiteY8" fmla="*/ 3966883 h 5741894"/>
              <a:gd name="connsiteX9" fmla="*/ 2117912 w 2224741"/>
              <a:gd name="connsiteY9" fmla="*/ 3711388 h 5741894"/>
              <a:gd name="connsiteX10" fmla="*/ 11206 w 2224741"/>
              <a:gd name="connsiteY10" fmla="*/ 3541059 h 5741894"/>
              <a:gd name="connsiteX11" fmla="*/ 2158253 w 2224741"/>
              <a:gd name="connsiteY11" fmla="*/ 3294530 h 5741894"/>
              <a:gd name="connsiteX12" fmla="*/ 11206 w 2224741"/>
              <a:gd name="connsiteY12" fmla="*/ 3160059 h 5741894"/>
              <a:gd name="connsiteX13" fmla="*/ 2091018 w 2224741"/>
              <a:gd name="connsiteY13" fmla="*/ 2783541 h 5741894"/>
              <a:gd name="connsiteX14" fmla="*/ 20171 w 2224741"/>
              <a:gd name="connsiteY14" fmla="*/ 2635624 h 5741894"/>
              <a:gd name="connsiteX15" fmla="*/ 2131359 w 2224741"/>
              <a:gd name="connsiteY15" fmla="*/ 2191871 h 5741894"/>
              <a:gd name="connsiteX16" fmla="*/ 11206 w 2224741"/>
              <a:gd name="connsiteY16" fmla="*/ 2169459 h 5741894"/>
              <a:gd name="connsiteX17" fmla="*/ 2091018 w 2224741"/>
              <a:gd name="connsiteY17" fmla="*/ 1855694 h 5741894"/>
              <a:gd name="connsiteX18" fmla="*/ 11206 w 2224741"/>
              <a:gd name="connsiteY18" fmla="*/ 1712259 h 5741894"/>
              <a:gd name="connsiteX19" fmla="*/ 2077571 w 2224741"/>
              <a:gd name="connsiteY19" fmla="*/ 1492624 h 5741894"/>
              <a:gd name="connsiteX20" fmla="*/ 20171 w 2224741"/>
              <a:gd name="connsiteY20" fmla="*/ 1277471 h 5741894"/>
              <a:gd name="connsiteX21" fmla="*/ 2144806 w 2224741"/>
              <a:gd name="connsiteY21" fmla="*/ 1035424 h 5741894"/>
              <a:gd name="connsiteX22" fmla="*/ 11206 w 2224741"/>
              <a:gd name="connsiteY22" fmla="*/ 874059 h 5741894"/>
              <a:gd name="connsiteX23" fmla="*/ 2171700 w 2224741"/>
              <a:gd name="connsiteY23" fmla="*/ 632012 h 5741894"/>
              <a:gd name="connsiteX24" fmla="*/ 11206 w 2224741"/>
              <a:gd name="connsiteY24" fmla="*/ 416859 h 5741894"/>
              <a:gd name="connsiteX25" fmla="*/ 2131359 w 2224741"/>
              <a:gd name="connsiteY25" fmla="*/ 242047 h 5741894"/>
              <a:gd name="connsiteX26" fmla="*/ 6724 w 2224741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77571 w 2213535"/>
              <a:gd name="connsiteY19" fmla="*/ 1492624 h 5741894"/>
              <a:gd name="connsiteX20" fmla="*/ 20171 w 2213535"/>
              <a:gd name="connsiteY20" fmla="*/ 1277471 h 5741894"/>
              <a:gd name="connsiteX21" fmla="*/ 2144806 w 2213535"/>
              <a:gd name="connsiteY21" fmla="*/ 1035424 h 5741894"/>
              <a:gd name="connsiteX22" fmla="*/ 11206 w 2213535"/>
              <a:gd name="connsiteY22" fmla="*/ 874059 h 5741894"/>
              <a:gd name="connsiteX23" fmla="*/ 2171700 w 2213535"/>
              <a:gd name="connsiteY23" fmla="*/ 632012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77571 w 2213535"/>
              <a:gd name="connsiteY19" fmla="*/ 1492624 h 5741894"/>
              <a:gd name="connsiteX20" fmla="*/ 11206 w 2213535"/>
              <a:gd name="connsiteY20" fmla="*/ 1331259 h 5741894"/>
              <a:gd name="connsiteX21" fmla="*/ 2144806 w 2213535"/>
              <a:gd name="connsiteY21" fmla="*/ 1035424 h 5741894"/>
              <a:gd name="connsiteX22" fmla="*/ 11206 w 2213535"/>
              <a:gd name="connsiteY22" fmla="*/ 874059 h 5741894"/>
              <a:gd name="connsiteX23" fmla="*/ 2171700 w 2213535"/>
              <a:gd name="connsiteY23" fmla="*/ 632012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132853 w 2215029"/>
              <a:gd name="connsiteY15" fmla="*/ 2191871 h 5741894"/>
              <a:gd name="connsiteX16" fmla="*/ 12700 w 2215029"/>
              <a:gd name="connsiteY16" fmla="*/ 2169459 h 5741894"/>
              <a:gd name="connsiteX17" fmla="*/ 2092512 w 2215029"/>
              <a:gd name="connsiteY17" fmla="*/ 1855694 h 5741894"/>
              <a:gd name="connsiteX18" fmla="*/ 12700 w 2215029"/>
              <a:gd name="connsiteY18" fmla="*/ 17122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146300 w 2215029"/>
              <a:gd name="connsiteY21" fmla="*/ 1035424 h 5741894"/>
              <a:gd name="connsiteX22" fmla="*/ 12700 w 2215029"/>
              <a:gd name="connsiteY22" fmla="*/ 874059 h 5741894"/>
              <a:gd name="connsiteX23" fmla="*/ 2173194 w 2215029"/>
              <a:gd name="connsiteY23" fmla="*/ 632012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6147 w 2219511"/>
              <a:gd name="connsiteY0" fmla="*/ 5741894 h 5741894"/>
              <a:gd name="connsiteX1" fmla="*/ 2218017 w 2219511"/>
              <a:gd name="connsiteY1" fmla="*/ 5499847 h 5741894"/>
              <a:gd name="connsiteX2" fmla="*/ 17182 w 2219511"/>
              <a:gd name="connsiteY2" fmla="*/ 5217459 h 5741894"/>
              <a:gd name="connsiteX3" fmla="*/ 2218017 w 2219511"/>
              <a:gd name="connsiteY3" fmla="*/ 4988859 h 5741894"/>
              <a:gd name="connsiteX4" fmla="*/ 17182 w 2219511"/>
              <a:gd name="connsiteY4" fmla="*/ 4760259 h 5741894"/>
              <a:gd name="connsiteX5" fmla="*/ 2150782 w 2219511"/>
              <a:gd name="connsiteY5" fmla="*/ 4491318 h 5741894"/>
              <a:gd name="connsiteX6" fmla="*/ 17182 w 2219511"/>
              <a:gd name="connsiteY6" fmla="*/ 4379259 h 5741894"/>
              <a:gd name="connsiteX7" fmla="*/ 2096994 w 2219511"/>
              <a:gd name="connsiteY7" fmla="*/ 4061012 h 5741894"/>
              <a:gd name="connsiteX8" fmla="*/ 39594 w 2219511"/>
              <a:gd name="connsiteY8" fmla="*/ 3966883 h 5741894"/>
              <a:gd name="connsiteX9" fmla="*/ 2123888 w 2219511"/>
              <a:gd name="connsiteY9" fmla="*/ 3711388 h 5741894"/>
              <a:gd name="connsiteX10" fmla="*/ 17182 w 2219511"/>
              <a:gd name="connsiteY10" fmla="*/ 3541059 h 5741894"/>
              <a:gd name="connsiteX11" fmla="*/ 2164229 w 2219511"/>
              <a:gd name="connsiteY11" fmla="*/ 3294530 h 5741894"/>
              <a:gd name="connsiteX12" fmla="*/ 17182 w 2219511"/>
              <a:gd name="connsiteY12" fmla="*/ 3160059 h 5741894"/>
              <a:gd name="connsiteX13" fmla="*/ 2096994 w 2219511"/>
              <a:gd name="connsiteY13" fmla="*/ 2783541 h 5741894"/>
              <a:gd name="connsiteX14" fmla="*/ 26147 w 2219511"/>
              <a:gd name="connsiteY14" fmla="*/ 2635624 h 5741894"/>
              <a:gd name="connsiteX15" fmla="*/ 2137335 w 2219511"/>
              <a:gd name="connsiteY15" fmla="*/ 2191871 h 5741894"/>
              <a:gd name="connsiteX16" fmla="*/ 17182 w 2219511"/>
              <a:gd name="connsiteY16" fmla="*/ 2169459 h 5741894"/>
              <a:gd name="connsiteX17" fmla="*/ 2096994 w 2219511"/>
              <a:gd name="connsiteY17" fmla="*/ 1855694 h 5741894"/>
              <a:gd name="connsiteX18" fmla="*/ 17182 w 2219511"/>
              <a:gd name="connsiteY18" fmla="*/ 1712259 h 5741894"/>
              <a:gd name="connsiteX19" fmla="*/ 2074582 w 2219511"/>
              <a:gd name="connsiteY19" fmla="*/ 1559859 h 5741894"/>
              <a:gd name="connsiteX20" fmla="*/ 17182 w 2219511"/>
              <a:gd name="connsiteY20" fmla="*/ 1331259 h 5741894"/>
              <a:gd name="connsiteX21" fmla="*/ 2074582 w 2219511"/>
              <a:gd name="connsiteY21" fmla="*/ 1102659 h 5741894"/>
              <a:gd name="connsiteX22" fmla="*/ 17182 w 2219511"/>
              <a:gd name="connsiteY22" fmla="*/ 874059 h 5741894"/>
              <a:gd name="connsiteX23" fmla="*/ 2177676 w 2219511"/>
              <a:gd name="connsiteY23" fmla="*/ 632012 h 5741894"/>
              <a:gd name="connsiteX24" fmla="*/ 17182 w 2219511"/>
              <a:gd name="connsiteY24" fmla="*/ 416859 h 5741894"/>
              <a:gd name="connsiteX25" fmla="*/ 2137335 w 2219511"/>
              <a:gd name="connsiteY25" fmla="*/ 242047 h 5741894"/>
              <a:gd name="connsiteX26" fmla="*/ 12700 w 2219511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68606 w 2213535"/>
              <a:gd name="connsiteY17" fmla="*/ 19408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3218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146300 w 2215029"/>
              <a:gd name="connsiteY15" fmla="*/ 2474259 h 5741894"/>
              <a:gd name="connsiteX16" fmla="*/ 12700 w 2215029"/>
              <a:gd name="connsiteY16" fmla="*/ 2321859 h 5741894"/>
              <a:gd name="connsiteX17" fmla="*/ 2070100 w 2215029"/>
              <a:gd name="connsiteY17" fmla="*/ 20932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1993900 w 2215029"/>
              <a:gd name="connsiteY15" fmla="*/ 2474259 h 5741894"/>
              <a:gd name="connsiteX16" fmla="*/ 12700 w 2215029"/>
              <a:gd name="connsiteY16" fmla="*/ 2321859 h 5741894"/>
              <a:gd name="connsiteX17" fmla="*/ 2070100 w 2215029"/>
              <a:gd name="connsiteY17" fmla="*/ 20932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3218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3218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46300 w 2215029"/>
              <a:gd name="connsiteY25" fmla="*/ 264459 h 5741894"/>
              <a:gd name="connsiteX26" fmla="*/ 8218 w 2215029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1463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37353 w 2217270"/>
              <a:gd name="connsiteY8" fmla="*/ 3966883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068606 w 2213535"/>
              <a:gd name="connsiteY11" fmla="*/ 33124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068606 w 2213535"/>
              <a:gd name="connsiteY9" fmla="*/ 3845859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4074459 h 5741894"/>
              <a:gd name="connsiteX9" fmla="*/ 2068606 w 2213535"/>
              <a:gd name="connsiteY9" fmla="*/ 3845859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70100 w 2215029"/>
              <a:gd name="connsiteY7" fmla="*/ 4303059 h 5741894"/>
              <a:gd name="connsiteX8" fmla="*/ 12700 w 2215029"/>
              <a:gd name="connsiteY8" fmla="*/ 4074459 h 5741894"/>
              <a:gd name="connsiteX9" fmla="*/ 2070100 w 2215029"/>
              <a:gd name="connsiteY9" fmla="*/ 3845859 h 5741894"/>
              <a:gd name="connsiteX10" fmla="*/ 12700 w 2215029"/>
              <a:gd name="connsiteY10" fmla="*/ 3617259 h 5741894"/>
              <a:gd name="connsiteX11" fmla="*/ 2070100 w 2215029"/>
              <a:gd name="connsiteY11" fmla="*/ 3388659 h 5741894"/>
              <a:gd name="connsiteX12" fmla="*/ 12700 w 2215029"/>
              <a:gd name="connsiteY12" fmla="*/ 3160059 h 5741894"/>
              <a:gd name="connsiteX13" fmla="*/ 20701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531659 h 5741894"/>
              <a:gd name="connsiteX7" fmla="*/ 2070100 w 2215029"/>
              <a:gd name="connsiteY7" fmla="*/ 4303059 h 5741894"/>
              <a:gd name="connsiteX8" fmla="*/ 12700 w 2215029"/>
              <a:gd name="connsiteY8" fmla="*/ 4074459 h 5741894"/>
              <a:gd name="connsiteX9" fmla="*/ 2070100 w 2215029"/>
              <a:gd name="connsiteY9" fmla="*/ 3845859 h 5741894"/>
              <a:gd name="connsiteX10" fmla="*/ 12700 w 2215029"/>
              <a:gd name="connsiteY10" fmla="*/ 3617259 h 5741894"/>
              <a:gd name="connsiteX11" fmla="*/ 2070100 w 2215029"/>
              <a:gd name="connsiteY11" fmla="*/ 3388659 h 5741894"/>
              <a:gd name="connsiteX12" fmla="*/ 12700 w 2215029"/>
              <a:gd name="connsiteY12" fmla="*/ 3160059 h 5741894"/>
              <a:gd name="connsiteX13" fmla="*/ 20701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760259 h 5741894"/>
              <a:gd name="connsiteX5" fmla="*/ 2081306 w 2226235"/>
              <a:gd name="connsiteY5" fmla="*/ 46840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7602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081306 w 2226235"/>
              <a:gd name="connsiteY3" fmla="*/ 52174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446059 h 5741894"/>
              <a:gd name="connsiteX3" fmla="*/ 2081306 w 2226235"/>
              <a:gd name="connsiteY3" fmla="*/ 52174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13447 w 2063376"/>
              <a:gd name="connsiteY0" fmla="*/ 5741894 h 5741894"/>
              <a:gd name="connsiteX1" fmla="*/ 2061882 w 2063376"/>
              <a:gd name="connsiteY1" fmla="*/ 5598459 h 5741894"/>
              <a:gd name="connsiteX2" fmla="*/ 4482 w 2063376"/>
              <a:gd name="connsiteY2" fmla="*/ 5446059 h 5741894"/>
              <a:gd name="connsiteX3" fmla="*/ 2061882 w 2063376"/>
              <a:gd name="connsiteY3" fmla="*/ 5217459 h 5741894"/>
              <a:gd name="connsiteX4" fmla="*/ 4482 w 2063376"/>
              <a:gd name="connsiteY4" fmla="*/ 4988859 h 5741894"/>
              <a:gd name="connsiteX5" fmla="*/ 2061882 w 2063376"/>
              <a:gd name="connsiteY5" fmla="*/ 4760259 h 5741894"/>
              <a:gd name="connsiteX6" fmla="*/ 4482 w 2063376"/>
              <a:gd name="connsiteY6" fmla="*/ 4531659 h 5741894"/>
              <a:gd name="connsiteX7" fmla="*/ 2061882 w 2063376"/>
              <a:gd name="connsiteY7" fmla="*/ 4303059 h 5741894"/>
              <a:gd name="connsiteX8" fmla="*/ 4482 w 2063376"/>
              <a:gd name="connsiteY8" fmla="*/ 4074459 h 5741894"/>
              <a:gd name="connsiteX9" fmla="*/ 2061882 w 2063376"/>
              <a:gd name="connsiteY9" fmla="*/ 3845859 h 5741894"/>
              <a:gd name="connsiteX10" fmla="*/ 4482 w 2063376"/>
              <a:gd name="connsiteY10" fmla="*/ 3617259 h 5741894"/>
              <a:gd name="connsiteX11" fmla="*/ 2061882 w 2063376"/>
              <a:gd name="connsiteY11" fmla="*/ 3388659 h 5741894"/>
              <a:gd name="connsiteX12" fmla="*/ 4482 w 2063376"/>
              <a:gd name="connsiteY12" fmla="*/ 3160059 h 5741894"/>
              <a:gd name="connsiteX13" fmla="*/ 2061882 w 2063376"/>
              <a:gd name="connsiteY13" fmla="*/ 2931459 h 5741894"/>
              <a:gd name="connsiteX14" fmla="*/ 4482 w 2063376"/>
              <a:gd name="connsiteY14" fmla="*/ 2702859 h 5741894"/>
              <a:gd name="connsiteX15" fmla="*/ 2061882 w 2063376"/>
              <a:gd name="connsiteY15" fmla="*/ 2474259 h 5741894"/>
              <a:gd name="connsiteX16" fmla="*/ 4482 w 2063376"/>
              <a:gd name="connsiteY16" fmla="*/ 2245659 h 5741894"/>
              <a:gd name="connsiteX17" fmla="*/ 2061882 w 2063376"/>
              <a:gd name="connsiteY17" fmla="*/ 2017059 h 5741894"/>
              <a:gd name="connsiteX18" fmla="*/ 4482 w 2063376"/>
              <a:gd name="connsiteY18" fmla="*/ 1788459 h 5741894"/>
              <a:gd name="connsiteX19" fmla="*/ 2061882 w 2063376"/>
              <a:gd name="connsiteY19" fmla="*/ 1559859 h 5741894"/>
              <a:gd name="connsiteX20" fmla="*/ 4482 w 2063376"/>
              <a:gd name="connsiteY20" fmla="*/ 1331259 h 5741894"/>
              <a:gd name="connsiteX21" fmla="*/ 2061882 w 2063376"/>
              <a:gd name="connsiteY21" fmla="*/ 1102659 h 5741894"/>
              <a:gd name="connsiteX22" fmla="*/ 4482 w 2063376"/>
              <a:gd name="connsiteY22" fmla="*/ 874059 h 5741894"/>
              <a:gd name="connsiteX23" fmla="*/ 2061882 w 2063376"/>
              <a:gd name="connsiteY23" fmla="*/ 645459 h 5741894"/>
              <a:gd name="connsiteX24" fmla="*/ 4482 w 2063376"/>
              <a:gd name="connsiteY24" fmla="*/ 416859 h 5741894"/>
              <a:gd name="connsiteX25" fmla="*/ 2061882 w 2063376"/>
              <a:gd name="connsiteY25" fmla="*/ 188259 h 5741894"/>
              <a:gd name="connsiteX26" fmla="*/ 0 w 2063376"/>
              <a:gd name="connsiteY26" fmla="*/ 0 h 5741894"/>
              <a:gd name="connsiteX0" fmla="*/ 197971 w 2271806"/>
              <a:gd name="connsiteY0" fmla="*/ 5741894 h 5850965"/>
              <a:gd name="connsiteX1" fmla="*/ 341406 w 2271806"/>
              <a:gd name="connsiteY1" fmla="*/ 5827059 h 5850965"/>
              <a:gd name="connsiteX2" fmla="*/ 2246406 w 2271806"/>
              <a:gd name="connsiteY2" fmla="*/ 5598459 h 5850965"/>
              <a:gd name="connsiteX3" fmla="*/ 189006 w 2271806"/>
              <a:gd name="connsiteY3" fmla="*/ 5446059 h 5850965"/>
              <a:gd name="connsiteX4" fmla="*/ 2246406 w 2271806"/>
              <a:gd name="connsiteY4" fmla="*/ 5217459 h 5850965"/>
              <a:gd name="connsiteX5" fmla="*/ 189006 w 2271806"/>
              <a:gd name="connsiteY5" fmla="*/ 4988859 h 5850965"/>
              <a:gd name="connsiteX6" fmla="*/ 2246406 w 2271806"/>
              <a:gd name="connsiteY6" fmla="*/ 4760259 h 5850965"/>
              <a:gd name="connsiteX7" fmla="*/ 189006 w 2271806"/>
              <a:gd name="connsiteY7" fmla="*/ 4531659 h 5850965"/>
              <a:gd name="connsiteX8" fmla="*/ 2246406 w 2271806"/>
              <a:gd name="connsiteY8" fmla="*/ 4303059 h 5850965"/>
              <a:gd name="connsiteX9" fmla="*/ 189006 w 2271806"/>
              <a:gd name="connsiteY9" fmla="*/ 4074459 h 5850965"/>
              <a:gd name="connsiteX10" fmla="*/ 2246406 w 2271806"/>
              <a:gd name="connsiteY10" fmla="*/ 3845859 h 5850965"/>
              <a:gd name="connsiteX11" fmla="*/ 189006 w 2271806"/>
              <a:gd name="connsiteY11" fmla="*/ 3617259 h 5850965"/>
              <a:gd name="connsiteX12" fmla="*/ 2246406 w 2271806"/>
              <a:gd name="connsiteY12" fmla="*/ 3388659 h 5850965"/>
              <a:gd name="connsiteX13" fmla="*/ 189006 w 2271806"/>
              <a:gd name="connsiteY13" fmla="*/ 3160059 h 5850965"/>
              <a:gd name="connsiteX14" fmla="*/ 2246406 w 2271806"/>
              <a:gd name="connsiteY14" fmla="*/ 2931459 h 5850965"/>
              <a:gd name="connsiteX15" fmla="*/ 189006 w 2271806"/>
              <a:gd name="connsiteY15" fmla="*/ 2702859 h 5850965"/>
              <a:gd name="connsiteX16" fmla="*/ 2246406 w 2271806"/>
              <a:gd name="connsiteY16" fmla="*/ 2474259 h 5850965"/>
              <a:gd name="connsiteX17" fmla="*/ 189006 w 2271806"/>
              <a:gd name="connsiteY17" fmla="*/ 2245659 h 5850965"/>
              <a:gd name="connsiteX18" fmla="*/ 2246406 w 2271806"/>
              <a:gd name="connsiteY18" fmla="*/ 2017059 h 5850965"/>
              <a:gd name="connsiteX19" fmla="*/ 189006 w 2271806"/>
              <a:gd name="connsiteY19" fmla="*/ 1788459 h 5850965"/>
              <a:gd name="connsiteX20" fmla="*/ 2246406 w 2271806"/>
              <a:gd name="connsiteY20" fmla="*/ 1559859 h 5850965"/>
              <a:gd name="connsiteX21" fmla="*/ 189006 w 2271806"/>
              <a:gd name="connsiteY21" fmla="*/ 1331259 h 5850965"/>
              <a:gd name="connsiteX22" fmla="*/ 2246406 w 2271806"/>
              <a:gd name="connsiteY22" fmla="*/ 1102659 h 5850965"/>
              <a:gd name="connsiteX23" fmla="*/ 189006 w 2271806"/>
              <a:gd name="connsiteY23" fmla="*/ 874059 h 5850965"/>
              <a:gd name="connsiteX24" fmla="*/ 2246406 w 2271806"/>
              <a:gd name="connsiteY24" fmla="*/ 645459 h 5850965"/>
              <a:gd name="connsiteX25" fmla="*/ 189006 w 2271806"/>
              <a:gd name="connsiteY25" fmla="*/ 416859 h 5850965"/>
              <a:gd name="connsiteX26" fmla="*/ 2246406 w 2271806"/>
              <a:gd name="connsiteY26" fmla="*/ 188259 h 5850965"/>
              <a:gd name="connsiteX27" fmla="*/ 184524 w 2271806"/>
              <a:gd name="connsiteY27" fmla="*/ 0 h 5850965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80682 w 2138082"/>
              <a:gd name="connsiteY0" fmla="*/ 5750859 h 5852459"/>
              <a:gd name="connsiteX1" fmla="*/ 461682 w 2138082"/>
              <a:gd name="connsiteY1" fmla="*/ 5827059 h 5852459"/>
              <a:gd name="connsiteX2" fmla="*/ 2061882 w 2138082"/>
              <a:gd name="connsiteY2" fmla="*/ 5598459 h 5852459"/>
              <a:gd name="connsiteX3" fmla="*/ 4482 w 2138082"/>
              <a:gd name="connsiteY3" fmla="*/ 5446059 h 5852459"/>
              <a:gd name="connsiteX4" fmla="*/ 2061882 w 2138082"/>
              <a:gd name="connsiteY4" fmla="*/ 5217459 h 5852459"/>
              <a:gd name="connsiteX5" fmla="*/ 4482 w 2138082"/>
              <a:gd name="connsiteY5" fmla="*/ 4988859 h 5852459"/>
              <a:gd name="connsiteX6" fmla="*/ 2061882 w 2138082"/>
              <a:gd name="connsiteY6" fmla="*/ 4760259 h 5852459"/>
              <a:gd name="connsiteX7" fmla="*/ 4482 w 2138082"/>
              <a:gd name="connsiteY7" fmla="*/ 4531659 h 5852459"/>
              <a:gd name="connsiteX8" fmla="*/ 2061882 w 2138082"/>
              <a:gd name="connsiteY8" fmla="*/ 4303059 h 5852459"/>
              <a:gd name="connsiteX9" fmla="*/ 4482 w 2138082"/>
              <a:gd name="connsiteY9" fmla="*/ 4074459 h 5852459"/>
              <a:gd name="connsiteX10" fmla="*/ 2061882 w 2138082"/>
              <a:gd name="connsiteY10" fmla="*/ 3845859 h 5852459"/>
              <a:gd name="connsiteX11" fmla="*/ 4482 w 2138082"/>
              <a:gd name="connsiteY11" fmla="*/ 3617259 h 5852459"/>
              <a:gd name="connsiteX12" fmla="*/ 2061882 w 2138082"/>
              <a:gd name="connsiteY12" fmla="*/ 3388659 h 5852459"/>
              <a:gd name="connsiteX13" fmla="*/ 4482 w 2138082"/>
              <a:gd name="connsiteY13" fmla="*/ 3160059 h 5852459"/>
              <a:gd name="connsiteX14" fmla="*/ 2061882 w 2138082"/>
              <a:gd name="connsiteY14" fmla="*/ 2931459 h 5852459"/>
              <a:gd name="connsiteX15" fmla="*/ 4482 w 2138082"/>
              <a:gd name="connsiteY15" fmla="*/ 2702859 h 5852459"/>
              <a:gd name="connsiteX16" fmla="*/ 2061882 w 2138082"/>
              <a:gd name="connsiteY16" fmla="*/ 2474259 h 5852459"/>
              <a:gd name="connsiteX17" fmla="*/ 4482 w 2138082"/>
              <a:gd name="connsiteY17" fmla="*/ 2245659 h 5852459"/>
              <a:gd name="connsiteX18" fmla="*/ 2061882 w 2138082"/>
              <a:gd name="connsiteY18" fmla="*/ 2017059 h 5852459"/>
              <a:gd name="connsiteX19" fmla="*/ 4482 w 2138082"/>
              <a:gd name="connsiteY19" fmla="*/ 1788459 h 5852459"/>
              <a:gd name="connsiteX20" fmla="*/ 2061882 w 2138082"/>
              <a:gd name="connsiteY20" fmla="*/ 1559859 h 5852459"/>
              <a:gd name="connsiteX21" fmla="*/ 4482 w 2138082"/>
              <a:gd name="connsiteY21" fmla="*/ 1331259 h 5852459"/>
              <a:gd name="connsiteX22" fmla="*/ 2061882 w 2138082"/>
              <a:gd name="connsiteY22" fmla="*/ 1102659 h 5852459"/>
              <a:gd name="connsiteX23" fmla="*/ 4482 w 2138082"/>
              <a:gd name="connsiteY23" fmla="*/ 874059 h 5852459"/>
              <a:gd name="connsiteX24" fmla="*/ 2061882 w 2138082"/>
              <a:gd name="connsiteY24" fmla="*/ 645459 h 5852459"/>
              <a:gd name="connsiteX25" fmla="*/ 4482 w 2138082"/>
              <a:gd name="connsiteY25" fmla="*/ 416859 h 5852459"/>
              <a:gd name="connsiteX26" fmla="*/ 2061882 w 2138082"/>
              <a:gd name="connsiteY26" fmla="*/ 188259 h 5852459"/>
              <a:gd name="connsiteX27" fmla="*/ 0 w 2138082"/>
              <a:gd name="connsiteY27" fmla="*/ 0 h 5852459"/>
              <a:gd name="connsiteX0" fmla="*/ 80682 w 2138082"/>
              <a:gd name="connsiteY0" fmla="*/ 5750859 h 5776259"/>
              <a:gd name="connsiteX1" fmla="*/ 461682 w 2138082"/>
              <a:gd name="connsiteY1" fmla="*/ 5750859 h 5776259"/>
              <a:gd name="connsiteX2" fmla="*/ 2061882 w 2138082"/>
              <a:gd name="connsiteY2" fmla="*/ 5598459 h 5776259"/>
              <a:gd name="connsiteX3" fmla="*/ 4482 w 2138082"/>
              <a:gd name="connsiteY3" fmla="*/ 5446059 h 5776259"/>
              <a:gd name="connsiteX4" fmla="*/ 2061882 w 2138082"/>
              <a:gd name="connsiteY4" fmla="*/ 5217459 h 5776259"/>
              <a:gd name="connsiteX5" fmla="*/ 4482 w 2138082"/>
              <a:gd name="connsiteY5" fmla="*/ 4988859 h 5776259"/>
              <a:gd name="connsiteX6" fmla="*/ 2061882 w 2138082"/>
              <a:gd name="connsiteY6" fmla="*/ 4760259 h 5776259"/>
              <a:gd name="connsiteX7" fmla="*/ 4482 w 2138082"/>
              <a:gd name="connsiteY7" fmla="*/ 4531659 h 5776259"/>
              <a:gd name="connsiteX8" fmla="*/ 2061882 w 2138082"/>
              <a:gd name="connsiteY8" fmla="*/ 4303059 h 5776259"/>
              <a:gd name="connsiteX9" fmla="*/ 4482 w 2138082"/>
              <a:gd name="connsiteY9" fmla="*/ 4074459 h 5776259"/>
              <a:gd name="connsiteX10" fmla="*/ 2061882 w 2138082"/>
              <a:gd name="connsiteY10" fmla="*/ 3845859 h 5776259"/>
              <a:gd name="connsiteX11" fmla="*/ 4482 w 2138082"/>
              <a:gd name="connsiteY11" fmla="*/ 3617259 h 5776259"/>
              <a:gd name="connsiteX12" fmla="*/ 2061882 w 2138082"/>
              <a:gd name="connsiteY12" fmla="*/ 3388659 h 5776259"/>
              <a:gd name="connsiteX13" fmla="*/ 4482 w 2138082"/>
              <a:gd name="connsiteY13" fmla="*/ 3160059 h 5776259"/>
              <a:gd name="connsiteX14" fmla="*/ 2061882 w 2138082"/>
              <a:gd name="connsiteY14" fmla="*/ 2931459 h 5776259"/>
              <a:gd name="connsiteX15" fmla="*/ 4482 w 2138082"/>
              <a:gd name="connsiteY15" fmla="*/ 2702859 h 5776259"/>
              <a:gd name="connsiteX16" fmla="*/ 2061882 w 2138082"/>
              <a:gd name="connsiteY16" fmla="*/ 2474259 h 5776259"/>
              <a:gd name="connsiteX17" fmla="*/ 4482 w 2138082"/>
              <a:gd name="connsiteY17" fmla="*/ 2245659 h 5776259"/>
              <a:gd name="connsiteX18" fmla="*/ 2061882 w 2138082"/>
              <a:gd name="connsiteY18" fmla="*/ 2017059 h 5776259"/>
              <a:gd name="connsiteX19" fmla="*/ 4482 w 2138082"/>
              <a:gd name="connsiteY19" fmla="*/ 1788459 h 5776259"/>
              <a:gd name="connsiteX20" fmla="*/ 2061882 w 2138082"/>
              <a:gd name="connsiteY20" fmla="*/ 1559859 h 5776259"/>
              <a:gd name="connsiteX21" fmla="*/ 4482 w 2138082"/>
              <a:gd name="connsiteY21" fmla="*/ 1331259 h 5776259"/>
              <a:gd name="connsiteX22" fmla="*/ 2061882 w 2138082"/>
              <a:gd name="connsiteY22" fmla="*/ 1102659 h 5776259"/>
              <a:gd name="connsiteX23" fmla="*/ 4482 w 2138082"/>
              <a:gd name="connsiteY23" fmla="*/ 874059 h 5776259"/>
              <a:gd name="connsiteX24" fmla="*/ 2061882 w 2138082"/>
              <a:gd name="connsiteY24" fmla="*/ 645459 h 5776259"/>
              <a:gd name="connsiteX25" fmla="*/ 4482 w 2138082"/>
              <a:gd name="connsiteY25" fmla="*/ 416859 h 5776259"/>
              <a:gd name="connsiteX26" fmla="*/ 2061882 w 2138082"/>
              <a:gd name="connsiteY26" fmla="*/ 188259 h 5776259"/>
              <a:gd name="connsiteX27" fmla="*/ 0 w 2138082"/>
              <a:gd name="connsiteY27" fmla="*/ 0 h 5776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138082" h="5776259">
                <a:moveTo>
                  <a:pt x="80682" y="5750859"/>
                </a:moveTo>
                <a:cubicBezTo>
                  <a:pt x="80775" y="5750766"/>
                  <a:pt x="131482" y="5776259"/>
                  <a:pt x="461682" y="5750859"/>
                </a:cubicBezTo>
                <a:cubicBezTo>
                  <a:pt x="791882" y="5725459"/>
                  <a:pt x="2138082" y="5649259"/>
                  <a:pt x="2061882" y="5598459"/>
                </a:cubicBezTo>
                <a:cubicBezTo>
                  <a:pt x="1985682" y="5547659"/>
                  <a:pt x="4482" y="5509559"/>
                  <a:pt x="4482" y="5446059"/>
                </a:cubicBezTo>
                <a:cubicBezTo>
                  <a:pt x="4482" y="5382559"/>
                  <a:pt x="2061882" y="5293659"/>
                  <a:pt x="2061882" y="5217459"/>
                </a:cubicBezTo>
                <a:cubicBezTo>
                  <a:pt x="2061882" y="5141259"/>
                  <a:pt x="4482" y="5065059"/>
                  <a:pt x="4482" y="4988859"/>
                </a:cubicBezTo>
                <a:cubicBezTo>
                  <a:pt x="4482" y="4912659"/>
                  <a:pt x="2061882" y="4836459"/>
                  <a:pt x="2061882" y="4760259"/>
                </a:cubicBezTo>
                <a:cubicBezTo>
                  <a:pt x="2061882" y="4684059"/>
                  <a:pt x="4482" y="4607859"/>
                  <a:pt x="4482" y="4531659"/>
                </a:cubicBezTo>
                <a:cubicBezTo>
                  <a:pt x="4482" y="4455459"/>
                  <a:pt x="2061882" y="4379259"/>
                  <a:pt x="2061882" y="4303059"/>
                </a:cubicBezTo>
                <a:cubicBezTo>
                  <a:pt x="2061882" y="4226859"/>
                  <a:pt x="4482" y="4150659"/>
                  <a:pt x="4482" y="4074459"/>
                </a:cubicBezTo>
                <a:cubicBezTo>
                  <a:pt x="4482" y="3998259"/>
                  <a:pt x="2061882" y="3922059"/>
                  <a:pt x="2061882" y="3845859"/>
                </a:cubicBezTo>
                <a:cubicBezTo>
                  <a:pt x="2061882" y="3769659"/>
                  <a:pt x="4482" y="3693459"/>
                  <a:pt x="4482" y="3617259"/>
                </a:cubicBezTo>
                <a:cubicBezTo>
                  <a:pt x="4482" y="3541059"/>
                  <a:pt x="2061882" y="3464859"/>
                  <a:pt x="2061882" y="3388659"/>
                </a:cubicBezTo>
                <a:cubicBezTo>
                  <a:pt x="2061882" y="3312459"/>
                  <a:pt x="4482" y="3236259"/>
                  <a:pt x="4482" y="3160059"/>
                </a:cubicBezTo>
                <a:cubicBezTo>
                  <a:pt x="4482" y="3083859"/>
                  <a:pt x="2061882" y="3007659"/>
                  <a:pt x="2061882" y="2931459"/>
                </a:cubicBezTo>
                <a:cubicBezTo>
                  <a:pt x="2061882" y="2855259"/>
                  <a:pt x="4482" y="2779059"/>
                  <a:pt x="4482" y="2702859"/>
                </a:cubicBezTo>
                <a:cubicBezTo>
                  <a:pt x="4482" y="2626659"/>
                  <a:pt x="2061882" y="2550459"/>
                  <a:pt x="2061882" y="2474259"/>
                </a:cubicBezTo>
                <a:cubicBezTo>
                  <a:pt x="2061882" y="2398059"/>
                  <a:pt x="4482" y="2321859"/>
                  <a:pt x="4482" y="2245659"/>
                </a:cubicBezTo>
                <a:cubicBezTo>
                  <a:pt x="4482" y="2169459"/>
                  <a:pt x="2061882" y="2093259"/>
                  <a:pt x="2061882" y="2017059"/>
                </a:cubicBezTo>
                <a:cubicBezTo>
                  <a:pt x="2061882" y="1940859"/>
                  <a:pt x="4482" y="1864659"/>
                  <a:pt x="4482" y="1788459"/>
                </a:cubicBezTo>
                <a:cubicBezTo>
                  <a:pt x="4482" y="1712259"/>
                  <a:pt x="2061882" y="1636059"/>
                  <a:pt x="2061882" y="1559859"/>
                </a:cubicBezTo>
                <a:cubicBezTo>
                  <a:pt x="2061882" y="1483659"/>
                  <a:pt x="4482" y="1407459"/>
                  <a:pt x="4482" y="1331259"/>
                </a:cubicBezTo>
                <a:cubicBezTo>
                  <a:pt x="4482" y="1255059"/>
                  <a:pt x="2061882" y="1178859"/>
                  <a:pt x="2061882" y="1102659"/>
                </a:cubicBezTo>
                <a:cubicBezTo>
                  <a:pt x="2061882" y="1026459"/>
                  <a:pt x="4482" y="950259"/>
                  <a:pt x="4482" y="874059"/>
                </a:cubicBezTo>
                <a:cubicBezTo>
                  <a:pt x="4482" y="797859"/>
                  <a:pt x="2061882" y="721659"/>
                  <a:pt x="2061882" y="645459"/>
                </a:cubicBezTo>
                <a:cubicBezTo>
                  <a:pt x="2061882" y="569259"/>
                  <a:pt x="4482" y="493059"/>
                  <a:pt x="4482" y="416859"/>
                </a:cubicBezTo>
                <a:cubicBezTo>
                  <a:pt x="4482" y="340659"/>
                  <a:pt x="2062629" y="257735"/>
                  <a:pt x="2061882" y="188259"/>
                </a:cubicBezTo>
                <a:cubicBezTo>
                  <a:pt x="2061135" y="118783"/>
                  <a:pt x="1062317" y="79562"/>
                  <a:pt x="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124200" y="533400"/>
            <a:ext cx="2971800" cy="3048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void setup()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A = 10;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B = factorial(5);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( B 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1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Folded Corner 5"/>
          <p:cNvSpPr/>
          <p:nvPr/>
        </p:nvSpPr>
        <p:spPr>
          <a:xfrm>
            <a:off x="152400" y="533400"/>
            <a:ext cx="2667000" cy="3048000"/>
          </a:xfrm>
          <a:prstGeom prst="foldedCorner">
            <a:avLst>
              <a:gd name="adj" fmla="val 9163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04800" y="685800"/>
            <a:ext cx="2362200" cy="861774"/>
          </a:xfrm>
          <a:prstGeom prst="rect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void setup()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A = 10;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B = factorial(5);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( B 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1752600"/>
            <a:ext cx="2286000" cy="1477328"/>
          </a:xfrm>
          <a:prstGeom prst="rect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factorial(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if (N == 1)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return 1;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} else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F = N *       	factorial(N-1);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return F;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Trapezoid 7"/>
          <p:cNvSpPr/>
          <p:nvPr/>
        </p:nvSpPr>
        <p:spPr>
          <a:xfrm>
            <a:off x="6324600" y="533400"/>
            <a:ext cx="2667000" cy="6019800"/>
          </a:xfrm>
          <a:prstGeom prst="trapezoid">
            <a:avLst>
              <a:gd name="adj" fmla="val 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934200" y="152400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Call Stack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487912" y="152400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Executing Function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43151" y="152400"/>
            <a:ext cx="1774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Compiled Code</a:t>
            </a:r>
            <a:endParaRPr lang="en-US" dirty="0"/>
          </a:p>
        </p:txBody>
      </p:sp>
      <p:sp>
        <p:nvSpPr>
          <p:cNvPr id="13" name="Right Arrow 12"/>
          <p:cNvSpPr/>
          <p:nvPr/>
        </p:nvSpPr>
        <p:spPr>
          <a:xfrm>
            <a:off x="3281362" y="1028700"/>
            <a:ext cx="304800" cy="228600"/>
          </a:xfrm>
          <a:prstGeom prst="rightArrow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400800" y="762000"/>
            <a:ext cx="2590800" cy="5776259"/>
          </a:xfrm>
          <a:custGeom>
            <a:avLst/>
            <a:gdLst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33618 w 2272552"/>
              <a:gd name="connsiteY22" fmla="*/ 887506 h 5741894"/>
              <a:gd name="connsiteX23" fmla="*/ 2225488 w 2272552"/>
              <a:gd name="connsiteY23" fmla="*/ 632012 h 5741894"/>
              <a:gd name="connsiteX24" fmla="*/ 60512 w 2272552"/>
              <a:gd name="connsiteY24" fmla="*/ 497541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33618 w 2272552"/>
              <a:gd name="connsiteY22" fmla="*/ 887506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114300 w 2272552"/>
              <a:gd name="connsiteY18" fmla="*/ 1653988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100853 w 2272552"/>
              <a:gd name="connsiteY16" fmla="*/ 2151530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33618 w 2272552"/>
              <a:gd name="connsiteY12" fmla="*/ 3146612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141194 w 2272552"/>
              <a:gd name="connsiteY12" fmla="*/ 3160059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73959 w 2272552"/>
              <a:gd name="connsiteY0" fmla="*/ 5741894 h 5741894"/>
              <a:gd name="connsiteX1" fmla="*/ 2265829 w 2272552"/>
              <a:gd name="connsiteY1" fmla="*/ 5499847 h 5741894"/>
              <a:gd name="connsiteX2" fmla="*/ 33618 w 2272552"/>
              <a:gd name="connsiteY2" fmla="*/ 5230906 h 5741894"/>
              <a:gd name="connsiteX3" fmla="*/ 2265829 w 2272552"/>
              <a:gd name="connsiteY3" fmla="*/ 4988859 h 5741894"/>
              <a:gd name="connsiteX4" fmla="*/ 73959 w 2272552"/>
              <a:gd name="connsiteY4" fmla="*/ 4733365 h 5741894"/>
              <a:gd name="connsiteX5" fmla="*/ 2198594 w 2272552"/>
              <a:gd name="connsiteY5" fmla="*/ 4491318 h 5741894"/>
              <a:gd name="connsiteX6" fmla="*/ 73959 w 2272552"/>
              <a:gd name="connsiteY6" fmla="*/ 4289612 h 5741894"/>
              <a:gd name="connsiteX7" fmla="*/ 2144806 w 2272552"/>
              <a:gd name="connsiteY7" fmla="*/ 4061012 h 5741894"/>
              <a:gd name="connsiteX8" fmla="*/ 87406 w 2272552"/>
              <a:gd name="connsiteY8" fmla="*/ 3966883 h 5741894"/>
              <a:gd name="connsiteX9" fmla="*/ 2171700 w 2272552"/>
              <a:gd name="connsiteY9" fmla="*/ 3711388 h 5741894"/>
              <a:gd name="connsiteX10" fmla="*/ 6723 w 2272552"/>
              <a:gd name="connsiteY10" fmla="*/ 3563471 h 5741894"/>
              <a:gd name="connsiteX11" fmla="*/ 2212041 w 2272552"/>
              <a:gd name="connsiteY11" fmla="*/ 3294530 h 5741894"/>
              <a:gd name="connsiteX12" fmla="*/ 64994 w 2272552"/>
              <a:gd name="connsiteY12" fmla="*/ 3160059 h 5741894"/>
              <a:gd name="connsiteX13" fmla="*/ 2144806 w 2272552"/>
              <a:gd name="connsiteY13" fmla="*/ 2783541 h 5741894"/>
              <a:gd name="connsiteX14" fmla="*/ 73959 w 2272552"/>
              <a:gd name="connsiteY14" fmla="*/ 2635624 h 5741894"/>
              <a:gd name="connsiteX15" fmla="*/ 2185147 w 2272552"/>
              <a:gd name="connsiteY15" fmla="*/ 2191871 h 5741894"/>
              <a:gd name="connsiteX16" fmla="*/ 64994 w 2272552"/>
              <a:gd name="connsiteY16" fmla="*/ 2169459 h 5741894"/>
              <a:gd name="connsiteX17" fmla="*/ 2144806 w 2272552"/>
              <a:gd name="connsiteY17" fmla="*/ 1855694 h 5741894"/>
              <a:gd name="connsiteX18" fmla="*/ 64994 w 2272552"/>
              <a:gd name="connsiteY18" fmla="*/ 1712259 h 5741894"/>
              <a:gd name="connsiteX19" fmla="*/ 2131359 w 2272552"/>
              <a:gd name="connsiteY19" fmla="*/ 1492624 h 5741894"/>
              <a:gd name="connsiteX20" fmla="*/ 73959 w 2272552"/>
              <a:gd name="connsiteY20" fmla="*/ 1277471 h 5741894"/>
              <a:gd name="connsiteX21" fmla="*/ 2198594 w 2272552"/>
              <a:gd name="connsiteY21" fmla="*/ 1035424 h 5741894"/>
              <a:gd name="connsiteX22" fmla="*/ 64994 w 2272552"/>
              <a:gd name="connsiteY22" fmla="*/ 874059 h 5741894"/>
              <a:gd name="connsiteX23" fmla="*/ 2225488 w 2272552"/>
              <a:gd name="connsiteY23" fmla="*/ 632012 h 5741894"/>
              <a:gd name="connsiteX24" fmla="*/ 64994 w 2272552"/>
              <a:gd name="connsiteY24" fmla="*/ 416859 h 5741894"/>
              <a:gd name="connsiteX25" fmla="*/ 2185147 w 2272552"/>
              <a:gd name="connsiteY25" fmla="*/ 242047 h 5741894"/>
              <a:gd name="connsiteX26" fmla="*/ 60512 w 2272552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40341 w 2238934"/>
              <a:gd name="connsiteY4" fmla="*/ 4733365 h 5741894"/>
              <a:gd name="connsiteX5" fmla="*/ 2164976 w 2238934"/>
              <a:gd name="connsiteY5" fmla="*/ 4491318 h 5741894"/>
              <a:gd name="connsiteX6" fmla="*/ 40341 w 2238934"/>
              <a:gd name="connsiteY6" fmla="*/ 4289612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40341 w 2238934"/>
              <a:gd name="connsiteY4" fmla="*/ 4733365 h 5741894"/>
              <a:gd name="connsiteX5" fmla="*/ 2164976 w 2238934"/>
              <a:gd name="connsiteY5" fmla="*/ 4491318 h 5741894"/>
              <a:gd name="connsiteX6" fmla="*/ 31376 w 2238934"/>
              <a:gd name="connsiteY6" fmla="*/ 4379259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40341 w 2238934"/>
              <a:gd name="connsiteY0" fmla="*/ 5741894 h 5741894"/>
              <a:gd name="connsiteX1" fmla="*/ 2232211 w 2238934"/>
              <a:gd name="connsiteY1" fmla="*/ 5499847 h 5741894"/>
              <a:gd name="connsiteX2" fmla="*/ 0 w 2238934"/>
              <a:gd name="connsiteY2" fmla="*/ 5230906 h 5741894"/>
              <a:gd name="connsiteX3" fmla="*/ 2232211 w 2238934"/>
              <a:gd name="connsiteY3" fmla="*/ 4988859 h 5741894"/>
              <a:gd name="connsiteX4" fmla="*/ 31376 w 2238934"/>
              <a:gd name="connsiteY4" fmla="*/ 4760259 h 5741894"/>
              <a:gd name="connsiteX5" fmla="*/ 2164976 w 2238934"/>
              <a:gd name="connsiteY5" fmla="*/ 4491318 h 5741894"/>
              <a:gd name="connsiteX6" fmla="*/ 31376 w 2238934"/>
              <a:gd name="connsiteY6" fmla="*/ 4379259 h 5741894"/>
              <a:gd name="connsiteX7" fmla="*/ 2111188 w 2238934"/>
              <a:gd name="connsiteY7" fmla="*/ 4061012 h 5741894"/>
              <a:gd name="connsiteX8" fmla="*/ 53788 w 2238934"/>
              <a:gd name="connsiteY8" fmla="*/ 3966883 h 5741894"/>
              <a:gd name="connsiteX9" fmla="*/ 2138082 w 2238934"/>
              <a:gd name="connsiteY9" fmla="*/ 3711388 h 5741894"/>
              <a:gd name="connsiteX10" fmla="*/ 31376 w 2238934"/>
              <a:gd name="connsiteY10" fmla="*/ 3541059 h 5741894"/>
              <a:gd name="connsiteX11" fmla="*/ 2178423 w 2238934"/>
              <a:gd name="connsiteY11" fmla="*/ 3294530 h 5741894"/>
              <a:gd name="connsiteX12" fmla="*/ 31376 w 2238934"/>
              <a:gd name="connsiteY12" fmla="*/ 3160059 h 5741894"/>
              <a:gd name="connsiteX13" fmla="*/ 2111188 w 2238934"/>
              <a:gd name="connsiteY13" fmla="*/ 2783541 h 5741894"/>
              <a:gd name="connsiteX14" fmla="*/ 40341 w 2238934"/>
              <a:gd name="connsiteY14" fmla="*/ 2635624 h 5741894"/>
              <a:gd name="connsiteX15" fmla="*/ 2151529 w 2238934"/>
              <a:gd name="connsiteY15" fmla="*/ 2191871 h 5741894"/>
              <a:gd name="connsiteX16" fmla="*/ 31376 w 2238934"/>
              <a:gd name="connsiteY16" fmla="*/ 2169459 h 5741894"/>
              <a:gd name="connsiteX17" fmla="*/ 2111188 w 2238934"/>
              <a:gd name="connsiteY17" fmla="*/ 1855694 h 5741894"/>
              <a:gd name="connsiteX18" fmla="*/ 31376 w 2238934"/>
              <a:gd name="connsiteY18" fmla="*/ 1712259 h 5741894"/>
              <a:gd name="connsiteX19" fmla="*/ 2097741 w 2238934"/>
              <a:gd name="connsiteY19" fmla="*/ 1492624 h 5741894"/>
              <a:gd name="connsiteX20" fmla="*/ 40341 w 2238934"/>
              <a:gd name="connsiteY20" fmla="*/ 1277471 h 5741894"/>
              <a:gd name="connsiteX21" fmla="*/ 2164976 w 2238934"/>
              <a:gd name="connsiteY21" fmla="*/ 1035424 h 5741894"/>
              <a:gd name="connsiteX22" fmla="*/ 31376 w 2238934"/>
              <a:gd name="connsiteY22" fmla="*/ 874059 h 5741894"/>
              <a:gd name="connsiteX23" fmla="*/ 2191870 w 2238934"/>
              <a:gd name="connsiteY23" fmla="*/ 632012 h 5741894"/>
              <a:gd name="connsiteX24" fmla="*/ 31376 w 2238934"/>
              <a:gd name="connsiteY24" fmla="*/ 416859 h 5741894"/>
              <a:gd name="connsiteX25" fmla="*/ 2151529 w 2238934"/>
              <a:gd name="connsiteY25" fmla="*/ 242047 h 5741894"/>
              <a:gd name="connsiteX26" fmla="*/ 26894 w 2238934"/>
              <a:gd name="connsiteY26" fmla="*/ 0 h 5741894"/>
              <a:gd name="connsiteX0" fmla="*/ 20171 w 2224741"/>
              <a:gd name="connsiteY0" fmla="*/ 5741894 h 5741894"/>
              <a:gd name="connsiteX1" fmla="*/ 2212041 w 2224741"/>
              <a:gd name="connsiteY1" fmla="*/ 5499847 h 5741894"/>
              <a:gd name="connsiteX2" fmla="*/ 87406 w 2224741"/>
              <a:gd name="connsiteY2" fmla="*/ 5217459 h 5741894"/>
              <a:gd name="connsiteX3" fmla="*/ 2212041 w 2224741"/>
              <a:gd name="connsiteY3" fmla="*/ 4988859 h 5741894"/>
              <a:gd name="connsiteX4" fmla="*/ 11206 w 2224741"/>
              <a:gd name="connsiteY4" fmla="*/ 4760259 h 5741894"/>
              <a:gd name="connsiteX5" fmla="*/ 2144806 w 2224741"/>
              <a:gd name="connsiteY5" fmla="*/ 4491318 h 5741894"/>
              <a:gd name="connsiteX6" fmla="*/ 11206 w 2224741"/>
              <a:gd name="connsiteY6" fmla="*/ 4379259 h 5741894"/>
              <a:gd name="connsiteX7" fmla="*/ 2091018 w 2224741"/>
              <a:gd name="connsiteY7" fmla="*/ 4061012 h 5741894"/>
              <a:gd name="connsiteX8" fmla="*/ 33618 w 2224741"/>
              <a:gd name="connsiteY8" fmla="*/ 3966883 h 5741894"/>
              <a:gd name="connsiteX9" fmla="*/ 2117912 w 2224741"/>
              <a:gd name="connsiteY9" fmla="*/ 3711388 h 5741894"/>
              <a:gd name="connsiteX10" fmla="*/ 11206 w 2224741"/>
              <a:gd name="connsiteY10" fmla="*/ 3541059 h 5741894"/>
              <a:gd name="connsiteX11" fmla="*/ 2158253 w 2224741"/>
              <a:gd name="connsiteY11" fmla="*/ 3294530 h 5741894"/>
              <a:gd name="connsiteX12" fmla="*/ 11206 w 2224741"/>
              <a:gd name="connsiteY12" fmla="*/ 3160059 h 5741894"/>
              <a:gd name="connsiteX13" fmla="*/ 2091018 w 2224741"/>
              <a:gd name="connsiteY13" fmla="*/ 2783541 h 5741894"/>
              <a:gd name="connsiteX14" fmla="*/ 20171 w 2224741"/>
              <a:gd name="connsiteY14" fmla="*/ 2635624 h 5741894"/>
              <a:gd name="connsiteX15" fmla="*/ 2131359 w 2224741"/>
              <a:gd name="connsiteY15" fmla="*/ 2191871 h 5741894"/>
              <a:gd name="connsiteX16" fmla="*/ 11206 w 2224741"/>
              <a:gd name="connsiteY16" fmla="*/ 2169459 h 5741894"/>
              <a:gd name="connsiteX17" fmla="*/ 2091018 w 2224741"/>
              <a:gd name="connsiteY17" fmla="*/ 1855694 h 5741894"/>
              <a:gd name="connsiteX18" fmla="*/ 11206 w 2224741"/>
              <a:gd name="connsiteY18" fmla="*/ 1712259 h 5741894"/>
              <a:gd name="connsiteX19" fmla="*/ 2077571 w 2224741"/>
              <a:gd name="connsiteY19" fmla="*/ 1492624 h 5741894"/>
              <a:gd name="connsiteX20" fmla="*/ 20171 w 2224741"/>
              <a:gd name="connsiteY20" fmla="*/ 1277471 h 5741894"/>
              <a:gd name="connsiteX21" fmla="*/ 2144806 w 2224741"/>
              <a:gd name="connsiteY21" fmla="*/ 1035424 h 5741894"/>
              <a:gd name="connsiteX22" fmla="*/ 11206 w 2224741"/>
              <a:gd name="connsiteY22" fmla="*/ 874059 h 5741894"/>
              <a:gd name="connsiteX23" fmla="*/ 2171700 w 2224741"/>
              <a:gd name="connsiteY23" fmla="*/ 632012 h 5741894"/>
              <a:gd name="connsiteX24" fmla="*/ 11206 w 2224741"/>
              <a:gd name="connsiteY24" fmla="*/ 416859 h 5741894"/>
              <a:gd name="connsiteX25" fmla="*/ 2131359 w 2224741"/>
              <a:gd name="connsiteY25" fmla="*/ 242047 h 5741894"/>
              <a:gd name="connsiteX26" fmla="*/ 6724 w 2224741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77571 w 2213535"/>
              <a:gd name="connsiteY19" fmla="*/ 1492624 h 5741894"/>
              <a:gd name="connsiteX20" fmla="*/ 20171 w 2213535"/>
              <a:gd name="connsiteY20" fmla="*/ 1277471 h 5741894"/>
              <a:gd name="connsiteX21" fmla="*/ 2144806 w 2213535"/>
              <a:gd name="connsiteY21" fmla="*/ 1035424 h 5741894"/>
              <a:gd name="connsiteX22" fmla="*/ 11206 w 2213535"/>
              <a:gd name="connsiteY22" fmla="*/ 874059 h 5741894"/>
              <a:gd name="connsiteX23" fmla="*/ 2171700 w 2213535"/>
              <a:gd name="connsiteY23" fmla="*/ 632012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77571 w 2213535"/>
              <a:gd name="connsiteY19" fmla="*/ 1492624 h 5741894"/>
              <a:gd name="connsiteX20" fmla="*/ 11206 w 2213535"/>
              <a:gd name="connsiteY20" fmla="*/ 1331259 h 5741894"/>
              <a:gd name="connsiteX21" fmla="*/ 2144806 w 2213535"/>
              <a:gd name="connsiteY21" fmla="*/ 1035424 h 5741894"/>
              <a:gd name="connsiteX22" fmla="*/ 11206 w 2213535"/>
              <a:gd name="connsiteY22" fmla="*/ 874059 h 5741894"/>
              <a:gd name="connsiteX23" fmla="*/ 2171700 w 2213535"/>
              <a:gd name="connsiteY23" fmla="*/ 632012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132853 w 2215029"/>
              <a:gd name="connsiteY15" fmla="*/ 2191871 h 5741894"/>
              <a:gd name="connsiteX16" fmla="*/ 12700 w 2215029"/>
              <a:gd name="connsiteY16" fmla="*/ 2169459 h 5741894"/>
              <a:gd name="connsiteX17" fmla="*/ 2092512 w 2215029"/>
              <a:gd name="connsiteY17" fmla="*/ 1855694 h 5741894"/>
              <a:gd name="connsiteX18" fmla="*/ 12700 w 2215029"/>
              <a:gd name="connsiteY18" fmla="*/ 17122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146300 w 2215029"/>
              <a:gd name="connsiteY21" fmla="*/ 1035424 h 5741894"/>
              <a:gd name="connsiteX22" fmla="*/ 12700 w 2215029"/>
              <a:gd name="connsiteY22" fmla="*/ 874059 h 5741894"/>
              <a:gd name="connsiteX23" fmla="*/ 2173194 w 2215029"/>
              <a:gd name="connsiteY23" fmla="*/ 632012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6147 w 2219511"/>
              <a:gd name="connsiteY0" fmla="*/ 5741894 h 5741894"/>
              <a:gd name="connsiteX1" fmla="*/ 2218017 w 2219511"/>
              <a:gd name="connsiteY1" fmla="*/ 5499847 h 5741894"/>
              <a:gd name="connsiteX2" fmla="*/ 17182 w 2219511"/>
              <a:gd name="connsiteY2" fmla="*/ 5217459 h 5741894"/>
              <a:gd name="connsiteX3" fmla="*/ 2218017 w 2219511"/>
              <a:gd name="connsiteY3" fmla="*/ 4988859 h 5741894"/>
              <a:gd name="connsiteX4" fmla="*/ 17182 w 2219511"/>
              <a:gd name="connsiteY4" fmla="*/ 4760259 h 5741894"/>
              <a:gd name="connsiteX5" fmla="*/ 2150782 w 2219511"/>
              <a:gd name="connsiteY5" fmla="*/ 4491318 h 5741894"/>
              <a:gd name="connsiteX6" fmla="*/ 17182 w 2219511"/>
              <a:gd name="connsiteY6" fmla="*/ 4379259 h 5741894"/>
              <a:gd name="connsiteX7" fmla="*/ 2096994 w 2219511"/>
              <a:gd name="connsiteY7" fmla="*/ 4061012 h 5741894"/>
              <a:gd name="connsiteX8" fmla="*/ 39594 w 2219511"/>
              <a:gd name="connsiteY8" fmla="*/ 3966883 h 5741894"/>
              <a:gd name="connsiteX9" fmla="*/ 2123888 w 2219511"/>
              <a:gd name="connsiteY9" fmla="*/ 3711388 h 5741894"/>
              <a:gd name="connsiteX10" fmla="*/ 17182 w 2219511"/>
              <a:gd name="connsiteY10" fmla="*/ 3541059 h 5741894"/>
              <a:gd name="connsiteX11" fmla="*/ 2164229 w 2219511"/>
              <a:gd name="connsiteY11" fmla="*/ 3294530 h 5741894"/>
              <a:gd name="connsiteX12" fmla="*/ 17182 w 2219511"/>
              <a:gd name="connsiteY12" fmla="*/ 3160059 h 5741894"/>
              <a:gd name="connsiteX13" fmla="*/ 2096994 w 2219511"/>
              <a:gd name="connsiteY13" fmla="*/ 2783541 h 5741894"/>
              <a:gd name="connsiteX14" fmla="*/ 26147 w 2219511"/>
              <a:gd name="connsiteY14" fmla="*/ 2635624 h 5741894"/>
              <a:gd name="connsiteX15" fmla="*/ 2137335 w 2219511"/>
              <a:gd name="connsiteY15" fmla="*/ 2191871 h 5741894"/>
              <a:gd name="connsiteX16" fmla="*/ 17182 w 2219511"/>
              <a:gd name="connsiteY16" fmla="*/ 2169459 h 5741894"/>
              <a:gd name="connsiteX17" fmla="*/ 2096994 w 2219511"/>
              <a:gd name="connsiteY17" fmla="*/ 1855694 h 5741894"/>
              <a:gd name="connsiteX18" fmla="*/ 17182 w 2219511"/>
              <a:gd name="connsiteY18" fmla="*/ 1712259 h 5741894"/>
              <a:gd name="connsiteX19" fmla="*/ 2074582 w 2219511"/>
              <a:gd name="connsiteY19" fmla="*/ 1559859 h 5741894"/>
              <a:gd name="connsiteX20" fmla="*/ 17182 w 2219511"/>
              <a:gd name="connsiteY20" fmla="*/ 1331259 h 5741894"/>
              <a:gd name="connsiteX21" fmla="*/ 2074582 w 2219511"/>
              <a:gd name="connsiteY21" fmla="*/ 1102659 h 5741894"/>
              <a:gd name="connsiteX22" fmla="*/ 17182 w 2219511"/>
              <a:gd name="connsiteY22" fmla="*/ 874059 h 5741894"/>
              <a:gd name="connsiteX23" fmla="*/ 2177676 w 2219511"/>
              <a:gd name="connsiteY23" fmla="*/ 632012 h 5741894"/>
              <a:gd name="connsiteX24" fmla="*/ 17182 w 2219511"/>
              <a:gd name="connsiteY24" fmla="*/ 416859 h 5741894"/>
              <a:gd name="connsiteX25" fmla="*/ 2137335 w 2219511"/>
              <a:gd name="connsiteY25" fmla="*/ 242047 h 5741894"/>
              <a:gd name="connsiteX26" fmla="*/ 12700 w 2219511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122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91018 w 2213535"/>
              <a:gd name="connsiteY17" fmla="*/ 1855694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68606 w 2213535"/>
              <a:gd name="connsiteY17" fmla="*/ 19408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1694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131359 w 2213535"/>
              <a:gd name="connsiteY15" fmla="*/ 2191871 h 5741894"/>
              <a:gd name="connsiteX16" fmla="*/ 11206 w 2213535"/>
              <a:gd name="connsiteY16" fmla="*/ 23218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146300 w 2215029"/>
              <a:gd name="connsiteY15" fmla="*/ 2474259 h 5741894"/>
              <a:gd name="connsiteX16" fmla="*/ 12700 w 2215029"/>
              <a:gd name="connsiteY16" fmla="*/ 2321859 h 5741894"/>
              <a:gd name="connsiteX17" fmla="*/ 2070100 w 2215029"/>
              <a:gd name="connsiteY17" fmla="*/ 20932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1993900 w 2215029"/>
              <a:gd name="connsiteY15" fmla="*/ 2474259 h 5741894"/>
              <a:gd name="connsiteX16" fmla="*/ 12700 w 2215029"/>
              <a:gd name="connsiteY16" fmla="*/ 2321859 h 5741894"/>
              <a:gd name="connsiteX17" fmla="*/ 2070100 w 2215029"/>
              <a:gd name="connsiteY17" fmla="*/ 20932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32853 w 2215029"/>
              <a:gd name="connsiteY25" fmla="*/ 242047 h 5741894"/>
              <a:gd name="connsiteX26" fmla="*/ 8218 w 2215029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321859 h 5741894"/>
              <a:gd name="connsiteX17" fmla="*/ 2068606 w 2213535"/>
              <a:gd name="connsiteY17" fmla="*/ 20932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3218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131359 w 2213535"/>
              <a:gd name="connsiteY25" fmla="*/ 242047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092512 w 2215029"/>
              <a:gd name="connsiteY13" fmla="*/ 2783541 h 5741894"/>
              <a:gd name="connsiteX14" fmla="*/ 21665 w 2215029"/>
              <a:gd name="connsiteY14" fmla="*/ 2635624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146300 w 2215029"/>
              <a:gd name="connsiteY25" fmla="*/ 264459 h 5741894"/>
              <a:gd name="connsiteX26" fmla="*/ 8218 w 2215029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20171 w 2213535"/>
              <a:gd name="connsiteY14" fmla="*/ 2635624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33618 w 2213535"/>
              <a:gd name="connsiteY8" fmla="*/ 3966883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158253 w 2213535"/>
              <a:gd name="connsiteY11" fmla="*/ 3294530 h 5741894"/>
              <a:gd name="connsiteX12" fmla="*/ 11206 w 2213535"/>
              <a:gd name="connsiteY12" fmla="*/ 3160059 h 5741894"/>
              <a:gd name="connsiteX13" fmla="*/ 2091018 w 2213535"/>
              <a:gd name="connsiteY13" fmla="*/ 2783541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92512 w 2215029"/>
              <a:gd name="connsiteY7" fmla="*/ 4061012 h 5741894"/>
              <a:gd name="connsiteX8" fmla="*/ 35112 w 2215029"/>
              <a:gd name="connsiteY8" fmla="*/ 3966883 h 5741894"/>
              <a:gd name="connsiteX9" fmla="*/ 2119406 w 2215029"/>
              <a:gd name="connsiteY9" fmla="*/ 3711388 h 5741894"/>
              <a:gd name="connsiteX10" fmla="*/ 12700 w 2215029"/>
              <a:gd name="connsiteY10" fmla="*/ 3541059 h 5741894"/>
              <a:gd name="connsiteX11" fmla="*/ 2159747 w 2215029"/>
              <a:gd name="connsiteY11" fmla="*/ 3294530 h 5741894"/>
              <a:gd name="connsiteX12" fmla="*/ 12700 w 2215029"/>
              <a:gd name="connsiteY12" fmla="*/ 3160059 h 5741894"/>
              <a:gd name="connsiteX13" fmla="*/ 21463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37353 w 2217270"/>
              <a:gd name="connsiteY8" fmla="*/ 3966883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3906 w 2217270"/>
              <a:gd name="connsiteY0" fmla="*/ 5741894 h 5741894"/>
              <a:gd name="connsiteX1" fmla="*/ 2215776 w 2217270"/>
              <a:gd name="connsiteY1" fmla="*/ 5499847 h 5741894"/>
              <a:gd name="connsiteX2" fmla="*/ 14941 w 2217270"/>
              <a:gd name="connsiteY2" fmla="*/ 5217459 h 5741894"/>
              <a:gd name="connsiteX3" fmla="*/ 2215776 w 2217270"/>
              <a:gd name="connsiteY3" fmla="*/ 4988859 h 5741894"/>
              <a:gd name="connsiteX4" fmla="*/ 14941 w 2217270"/>
              <a:gd name="connsiteY4" fmla="*/ 4760259 h 5741894"/>
              <a:gd name="connsiteX5" fmla="*/ 2148541 w 2217270"/>
              <a:gd name="connsiteY5" fmla="*/ 4491318 h 5741894"/>
              <a:gd name="connsiteX6" fmla="*/ 14941 w 2217270"/>
              <a:gd name="connsiteY6" fmla="*/ 4379259 h 5741894"/>
              <a:gd name="connsiteX7" fmla="*/ 2094753 w 2217270"/>
              <a:gd name="connsiteY7" fmla="*/ 4061012 h 5741894"/>
              <a:gd name="connsiteX8" fmla="*/ 14941 w 2217270"/>
              <a:gd name="connsiteY8" fmla="*/ 3922059 h 5741894"/>
              <a:gd name="connsiteX9" fmla="*/ 2121647 w 2217270"/>
              <a:gd name="connsiteY9" fmla="*/ 3711388 h 5741894"/>
              <a:gd name="connsiteX10" fmla="*/ 14941 w 2217270"/>
              <a:gd name="connsiteY10" fmla="*/ 3541059 h 5741894"/>
              <a:gd name="connsiteX11" fmla="*/ 2161988 w 2217270"/>
              <a:gd name="connsiteY11" fmla="*/ 3294530 h 5741894"/>
              <a:gd name="connsiteX12" fmla="*/ 14941 w 2217270"/>
              <a:gd name="connsiteY12" fmla="*/ 3160059 h 5741894"/>
              <a:gd name="connsiteX13" fmla="*/ 2072341 w 2217270"/>
              <a:gd name="connsiteY13" fmla="*/ 2931459 h 5741894"/>
              <a:gd name="connsiteX14" fmla="*/ 14941 w 2217270"/>
              <a:gd name="connsiteY14" fmla="*/ 2702859 h 5741894"/>
              <a:gd name="connsiteX15" fmla="*/ 2072341 w 2217270"/>
              <a:gd name="connsiteY15" fmla="*/ 2474259 h 5741894"/>
              <a:gd name="connsiteX16" fmla="*/ 14941 w 2217270"/>
              <a:gd name="connsiteY16" fmla="*/ 2245659 h 5741894"/>
              <a:gd name="connsiteX17" fmla="*/ 2072341 w 2217270"/>
              <a:gd name="connsiteY17" fmla="*/ 2017059 h 5741894"/>
              <a:gd name="connsiteX18" fmla="*/ 14941 w 2217270"/>
              <a:gd name="connsiteY18" fmla="*/ 1788459 h 5741894"/>
              <a:gd name="connsiteX19" fmla="*/ 2072341 w 2217270"/>
              <a:gd name="connsiteY19" fmla="*/ 1559859 h 5741894"/>
              <a:gd name="connsiteX20" fmla="*/ 14941 w 2217270"/>
              <a:gd name="connsiteY20" fmla="*/ 1331259 h 5741894"/>
              <a:gd name="connsiteX21" fmla="*/ 2072341 w 2217270"/>
              <a:gd name="connsiteY21" fmla="*/ 1102659 h 5741894"/>
              <a:gd name="connsiteX22" fmla="*/ 14941 w 2217270"/>
              <a:gd name="connsiteY22" fmla="*/ 874059 h 5741894"/>
              <a:gd name="connsiteX23" fmla="*/ 2072341 w 2217270"/>
              <a:gd name="connsiteY23" fmla="*/ 645459 h 5741894"/>
              <a:gd name="connsiteX24" fmla="*/ 14941 w 2217270"/>
              <a:gd name="connsiteY24" fmla="*/ 416859 h 5741894"/>
              <a:gd name="connsiteX25" fmla="*/ 2072341 w 2217270"/>
              <a:gd name="connsiteY25" fmla="*/ 188259 h 5741894"/>
              <a:gd name="connsiteX26" fmla="*/ 10459 w 2217270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068606 w 2213535"/>
              <a:gd name="connsiteY11" fmla="*/ 33124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5410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117912 w 2213535"/>
              <a:gd name="connsiteY9" fmla="*/ 3711388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3922059 h 5741894"/>
              <a:gd name="connsiteX9" fmla="*/ 2068606 w 2213535"/>
              <a:gd name="connsiteY9" fmla="*/ 3845859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0171 w 2213535"/>
              <a:gd name="connsiteY0" fmla="*/ 5741894 h 5741894"/>
              <a:gd name="connsiteX1" fmla="*/ 2212041 w 2213535"/>
              <a:gd name="connsiteY1" fmla="*/ 5499847 h 5741894"/>
              <a:gd name="connsiteX2" fmla="*/ 11206 w 2213535"/>
              <a:gd name="connsiteY2" fmla="*/ 5217459 h 5741894"/>
              <a:gd name="connsiteX3" fmla="*/ 2212041 w 2213535"/>
              <a:gd name="connsiteY3" fmla="*/ 4988859 h 5741894"/>
              <a:gd name="connsiteX4" fmla="*/ 11206 w 2213535"/>
              <a:gd name="connsiteY4" fmla="*/ 4760259 h 5741894"/>
              <a:gd name="connsiteX5" fmla="*/ 2144806 w 2213535"/>
              <a:gd name="connsiteY5" fmla="*/ 4491318 h 5741894"/>
              <a:gd name="connsiteX6" fmla="*/ 11206 w 2213535"/>
              <a:gd name="connsiteY6" fmla="*/ 4379259 h 5741894"/>
              <a:gd name="connsiteX7" fmla="*/ 2091018 w 2213535"/>
              <a:gd name="connsiteY7" fmla="*/ 4061012 h 5741894"/>
              <a:gd name="connsiteX8" fmla="*/ 11206 w 2213535"/>
              <a:gd name="connsiteY8" fmla="*/ 4074459 h 5741894"/>
              <a:gd name="connsiteX9" fmla="*/ 2068606 w 2213535"/>
              <a:gd name="connsiteY9" fmla="*/ 3845859 h 5741894"/>
              <a:gd name="connsiteX10" fmla="*/ 11206 w 2213535"/>
              <a:gd name="connsiteY10" fmla="*/ 3617259 h 5741894"/>
              <a:gd name="connsiteX11" fmla="*/ 2068606 w 2213535"/>
              <a:gd name="connsiteY11" fmla="*/ 3388659 h 5741894"/>
              <a:gd name="connsiteX12" fmla="*/ 11206 w 2213535"/>
              <a:gd name="connsiteY12" fmla="*/ 3160059 h 5741894"/>
              <a:gd name="connsiteX13" fmla="*/ 2068606 w 2213535"/>
              <a:gd name="connsiteY13" fmla="*/ 2931459 h 5741894"/>
              <a:gd name="connsiteX14" fmla="*/ 11206 w 2213535"/>
              <a:gd name="connsiteY14" fmla="*/ 2702859 h 5741894"/>
              <a:gd name="connsiteX15" fmla="*/ 2068606 w 2213535"/>
              <a:gd name="connsiteY15" fmla="*/ 2474259 h 5741894"/>
              <a:gd name="connsiteX16" fmla="*/ 11206 w 2213535"/>
              <a:gd name="connsiteY16" fmla="*/ 2245659 h 5741894"/>
              <a:gd name="connsiteX17" fmla="*/ 2068606 w 2213535"/>
              <a:gd name="connsiteY17" fmla="*/ 2017059 h 5741894"/>
              <a:gd name="connsiteX18" fmla="*/ 11206 w 2213535"/>
              <a:gd name="connsiteY18" fmla="*/ 1788459 h 5741894"/>
              <a:gd name="connsiteX19" fmla="*/ 2068606 w 2213535"/>
              <a:gd name="connsiteY19" fmla="*/ 1559859 h 5741894"/>
              <a:gd name="connsiteX20" fmla="*/ 11206 w 2213535"/>
              <a:gd name="connsiteY20" fmla="*/ 1331259 h 5741894"/>
              <a:gd name="connsiteX21" fmla="*/ 2068606 w 2213535"/>
              <a:gd name="connsiteY21" fmla="*/ 1102659 h 5741894"/>
              <a:gd name="connsiteX22" fmla="*/ 11206 w 2213535"/>
              <a:gd name="connsiteY22" fmla="*/ 874059 h 5741894"/>
              <a:gd name="connsiteX23" fmla="*/ 2068606 w 2213535"/>
              <a:gd name="connsiteY23" fmla="*/ 645459 h 5741894"/>
              <a:gd name="connsiteX24" fmla="*/ 11206 w 2213535"/>
              <a:gd name="connsiteY24" fmla="*/ 416859 h 5741894"/>
              <a:gd name="connsiteX25" fmla="*/ 2068606 w 2213535"/>
              <a:gd name="connsiteY25" fmla="*/ 188259 h 5741894"/>
              <a:gd name="connsiteX26" fmla="*/ 6724 w 2213535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379259 h 5741894"/>
              <a:gd name="connsiteX7" fmla="*/ 2070100 w 2215029"/>
              <a:gd name="connsiteY7" fmla="*/ 4303059 h 5741894"/>
              <a:gd name="connsiteX8" fmla="*/ 12700 w 2215029"/>
              <a:gd name="connsiteY8" fmla="*/ 4074459 h 5741894"/>
              <a:gd name="connsiteX9" fmla="*/ 2070100 w 2215029"/>
              <a:gd name="connsiteY9" fmla="*/ 3845859 h 5741894"/>
              <a:gd name="connsiteX10" fmla="*/ 12700 w 2215029"/>
              <a:gd name="connsiteY10" fmla="*/ 3617259 h 5741894"/>
              <a:gd name="connsiteX11" fmla="*/ 2070100 w 2215029"/>
              <a:gd name="connsiteY11" fmla="*/ 3388659 h 5741894"/>
              <a:gd name="connsiteX12" fmla="*/ 12700 w 2215029"/>
              <a:gd name="connsiteY12" fmla="*/ 3160059 h 5741894"/>
              <a:gd name="connsiteX13" fmla="*/ 20701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21665 w 2215029"/>
              <a:gd name="connsiteY0" fmla="*/ 5741894 h 5741894"/>
              <a:gd name="connsiteX1" fmla="*/ 2213535 w 2215029"/>
              <a:gd name="connsiteY1" fmla="*/ 5499847 h 5741894"/>
              <a:gd name="connsiteX2" fmla="*/ 12700 w 2215029"/>
              <a:gd name="connsiteY2" fmla="*/ 5217459 h 5741894"/>
              <a:gd name="connsiteX3" fmla="*/ 2213535 w 2215029"/>
              <a:gd name="connsiteY3" fmla="*/ 4988859 h 5741894"/>
              <a:gd name="connsiteX4" fmla="*/ 12700 w 2215029"/>
              <a:gd name="connsiteY4" fmla="*/ 4760259 h 5741894"/>
              <a:gd name="connsiteX5" fmla="*/ 2146300 w 2215029"/>
              <a:gd name="connsiteY5" fmla="*/ 4491318 h 5741894"/>
              <a:gd name="connsiteX6" fmla="*/ 12700 w 2215029"/>
              <a:gd name="connsiteY6" fmla="*/ 4531659 h 5741894"/>
              <a:gd name="connsiteX7" fmla="*/ 2070100 w 2215029"/>
              <a:gd name="connsiteY7" fmla="*/ 4303059 h 5741894"/>
              <a:gd name="connsiteX8" fmla="*/ 12700 w 2215029"/>
              <a:gd name="connsiteY8" fmla="*/ 4074459 h 5741894"/>
              <a:gd name="connsiteX9" fmla="*/ 2070100 w 2215029"/>
              <a:gd name="connsiteY9" fmla="*/ 3845859 h 5741894"/>
              <a:gd name="connsiteX10" fmla="*/ 12700 w 2215029"/>
              <a:gd name="connsiteY10" fmla="*/ 3617259 h 5741894"/>
              <a:gd name="connsiteX11" fmla="*/ 2070100 w 2215029"/>
              <a:gd name="connsiteY11" fmla="*/ 3388659 h 5741894"/>
              <a:gd name="connsiteX12" fmla="*/ 12700 w 2215029"/>
              <a:gd name="connsiteY12" fmla="*/ 3160059 h 5741894"/>
              <a:gd name="connsiteX13" fmla="*/ 2070100 w 2215029"/>
              <a:gd name="connsiteY13" fmla="*/ 2931459 h 5741894"/>
              <a:gd name="connsiteX14" fmla="*/ 12700 w 2215029"/>
              <a:gd name="connsiteY14" fmla="*/ 2702859 h 5741894"/>
              <a:gd name="connsiteX15" fmla="*/ 2070100 w 2215029"/>
              <a:gd name="connsiteY15" fmla="*/ 2474259 h 5741894"/>
              <a:gd name="connsiteX16" fmla="*/ 12700 w 2215029"/>
              <a:gd name="connsiteY16" fmla="*/ 2245659 h 5741894"/>
              <a:gd name="connsiteX17" fmla="*/ 2070100 w 2215029"/>
              <a:gd name="connsiteY17" fmla="*/ 2017059 h 5741894"/>
              <a:gd name="connsiteX18" fmla="*/ 12700 w 2215029"/>
              <a:gd name="connsiteY18" fmla="*/ 1788459 h 5741894"/>
              <a:gd name="connsiteX19" fmla="*/ 2070100 w 2215029"/>
              <a:gd name="connsiteY19" fmla="*/ 1559859 h 5741894"/>
              <a:gd name="connsiteX20" fmla="*/ 12700 w 2215029"/>
              <a:gd name="connsiteY20" fmla="*/ 1331259 h 5741894"/>
              <a:gd name="connsiteX21" fmla="*/ 2070100 w 2215029"/>
              <a:gd name="connsiteY21" fmla="*/ 1102659 h 5741894"/>
              <a:gd name="connsiteX22" fmla="*/ 12700 w 2215029"/>
              <a:gd name="connsiteY22" fmla="*/ 874059 h 5741894"/>
              <a:gd name="connsiteX23" fmla="*/ 2070100 w 2215029"/>
              <a:gd name="connsiteY23" fmla="*/ 645459 h 5741894"/>
              <a:gd name="connsiteX24" fmla="*/ 12700 w 2215029"/>
              <a:gd name="connsiteY24" fmla="*/ 416859 h 5741894"/>
              <a:gd name="connsiteX25" fmla="*/ 2070100 w 2215029"/>
              <a:gd name="connsiteY25" fmla="*/ 188259 h 5741894"/>
              <a:gd name="connsiteX26" fmla="*/ 8218 w 2215029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760259 h 5741894"/>
              <a:gd name="connsiteX5" fmla="*/ 2081306 w 2226235"/>
              <a:gd name="connsiteY5" fmla="*/ 46840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7602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224741 w 2226235"/>
              <a:gd name="connsiteY3" fmla="*/ 49888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217459 h 5741894"/>
              <a:gd name="connsiteX3" fmla="*/ 2081306 w 2226235"/>
              <a:gd name="connsiteY3" fmla="*/ 52174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32871 w 2226235"/>
              <a:gd name="connsiteY0" fmla="*/ 5741894 h 5741894"/>
              <a:gd name="connsiteX1" fmla="*/ 2224741 w 2226235"/>
              <a:gd name="connsiteY1" fmla="*/ 5499847 h 5741894"/>
              <a:gd name="connsiteX2" fmla="*/ 23906 w 2226235"/>
              <a:gd name="connsiteY2" fmla="*/ 5446059 h 5741894"/>
              <a:gd name="connsiteX3" fmla="*/ 2081306 w 2226235"/>
              <a:gd name="connsiteY3" fmla="*/ 5217459 h 5741894"/>
              <a:gd name="connsiteX4" fmla="*/ 23906 w 2226235"/>
              <a:gd name="connsiteY4" fmla="*/ 4988859 h 5741894"/>
              <a:gd name="connsiteX5" fmla="*/ 2081306 w 2226235"/>
              <a:gd name="connsiteY5" fmla="*/ 4760259 h 5741894"/>
              <a:gd name="connsiteX6" fmla="*/ 23906 w 2226235"/>
              <a:gd name="connsiteY6" fmla="*/ 4531659 h 5741894"/>
              <a:gd name="connsiteX7" fmla="*/ 2081306 w 2226235"/>
              <a:gd name="connsiteY7" fmla="*/ 4303059 h 5741894"/>
              <a:gd name="connsiteX8" fmla="*/ 23906 w 2226235"/>
              <a:gd name="connsiteY8" fmla="*/ 4074459 h 5741894"/>
              <a:gd name="connsiteX9" fmla="*/ 2081306 w 2226235"/>
              <a:gd name="connsiteY9" fmla="*/ 3845859 h 5741894"/>
              <a:gd name="connsiteX10" fmla="*/ 23906 w 2226235"/>
              <a:gd name="connsiteY10" fmla="*/ 3617259 h 5741894"/>
              <a:gd name="connsiteX11" fmla="*/ 2081306 w 2226235"/>
              <a:gd name="connsiteY11" fmla="*/ 3388659 h 5741894"/>
              <a:gd name="connsiteX12" fmla="*/ 23906 w 2226235"/>
              <a:gd name="connsiteY12" fmla="*/ 3160059 h 5741894"/>
              <a:gd name="connsiteX13" fmla="*/ 2081306 w 2226235"/>
              <a:gd name="connsiteY13" fmla="*/ 2931459 h 5741894"/>
              <a:gd name="connsiteX14" fmla="*/ 23906 w 2226235"/>
              <a:gd name="connsiteY14" fmla="*/ 2702859 h 5741894"/>
              <a:gd name="connsiteX15" fmla="*/ 2081306 w 2226235"/>
              <a:gd name="connsiteY15" fmla="*/ 2474259 h 5741894"/>
              <a:gd name="connsiteX16" fmla="*/ 23906 w 2226235"/>
              <a:gd name="connsiteY16" fmla="*/ 2245659 h 5741894"/>
              <a:gd name="connsiteX17" fmla="*/ 2081306 w 2226235"/>
              <a:gd name="connsiteY17" fmla="*/ 2017059 h 5741894"/>
              <a:gd name="connsiteX18" fmla="*/ 23906 w 2226235"/>
              <a:gd name="connsiteY18" fmla="*/ 1788459 h 5741894"/>
              <a:gd name="connsiteX19" fmla="*/ 2081306 w 2226235"/>
              <a:gd name="connsiteY19" fmla="*/ 1559859 h 5741894"/>
              <a:gd name="connsiteX20" fmla="*/ 23906 w 2226235"/>
              <a:gd name="connsiteY20" fmla="*/ 1331259 h 5741894"/>
              <a:gd name="connsiteX21" fmla="*/ 2081306 w 2226235"/>
              <a:gd name="connsiteY21" fmla="*/ 1102659 h 5741894"/>
              <a:gd name="connsiteX22" fmla="*/ 23906 w 2226235"/>
              <a:gd name="connsiteY22" fmla="*/ 874059 h 5741894"/>
              <a:gd name="connsiteX23" fmla="*/ 2081306 w 2226235"/>
              <a:gd name="connsiteY23" fmla="*/ 645459 h 5741894"/>
              <a:gd name="connsiteX24" fmla="*/ 23906 w 2226235"/>
              <a:gd name="connsiteY24" fmla="*/ 416859 h 5741894"/>
              <a:gd name="connsiteX25" fmla="*/ 2081306 w 2226235"/>
              <a:gd name="connsiteY25" fmla="*/ 188259 h 5741894"/>
              <a:gd name="connsiteX26" fmla="*/ 19424 w 2226235"/>
              <a:gd name="connsiteY26" fmla="*/ 0 h 5741894"/>
              <a:gd name="connsiteX0" fmla="*/ 13447 w 2063376"/>
              <a:gd name="connsiteY0" fmla="*/ 5741894 h 5741894"/>
              <a:gd name="connsiteX1" fmla="*/ 2061882 w 2063376"/>
              <a:gd name="connsiteY1" fmla="*/ 5598459 h 5741894"/>
              <a:gd name="connsiteX2" fmla="*/ 4482 w 2063376"/>
              <a:gd name="connsiteY2" fmla="*/ 5446059 h 5741894"/>
              <a:gd name="connsiteX3" fmla="*/ 2061882 w 2063376"/>
              <a:gd name="connsiteY3" fmla="*/ 5217459 h 5741894"/>
              <a:gd name="connsiteX4" fmla="*/ 4482 w 2063376"/>
              <a:gd name="connsiteY4" fmla="*/ 4988859 h 5741894"/>
              <a:gd name="connsiteX5" fmla="*/ 2061882 w 2063376"/>
              <a:gd name="connsiteY5" fmla="*/ 4760259 h 5741894"/>
              <a:gd name="connsiteX6" fmla="*/ 4482 w 2063376"/>
              <a:gd name="connsiteY6" fmla="*/ 4531659 h 5741894"/>
              <a:gd name="connsiteX7" fmla="*/ 2061882 w 2063376"/>
              <a:gd name="connsiteY7" fmla="*/ 4303059 h 5741894"/>
              <a:gd name="connsiteX8" fmla="*/ 4482 w 2063376"/>
              <a:gd name="connsiteY8" fmla="*/ 4074459 h 5741894"/>
              <a:gd name="connsiteX9" fmla="*/ 2061882 w 2063376"/>
              <a:gd name="connsiteY9" fmla="*/ 3845859 h 5741894"/>
              <a:gd name="connsiteX10" fmla="*/ 4482 w 2063376"/>
              <a:gd name="connsiteY10" fmla="*/ 3617259 h 5741894"/>
              <a:gd name="connsiteX11" fmla="*/ 2061882 w 2063376"/>
              <a:gd name="connsiteY11" fmla="*/ 3388659 h 5741894"/>
              <a:gd name="connsiteX12" fmla="*/ 4482 w 2063376"/>
              <a:gd name="connsiteY12" fmla="*/ 3160059 h 5741894"/>
              <a:gd name="connsiteX13" fmla="*/ 2061882 w 2063376"/>
              <a:gd name="connsiteY13" fmla="*/ 2931459 h 5741894"/>
              <a:gd name="connsiteX14" fmla="*/ 4482 w 2063376"/>
              <a:gd name="connsiteY14" fmla="*/ 2702859 h 5741894"/>
              <a:gd name="connsiteX15" fmla="*/ 2061882 w 2063376"/>
              <a:gd name="connsiteY15" fmla="*/ 2474259 h 5741894"/>
              <a:gd name="connsiteX16" fmla="*/ 4482 w 2063376"/>
              <a:gd name="connsiteY16" fmla="*/ 2245659 h 5741894"/>
              <a:gd name="connsiteX17" fmla="*/ 2061882 w 2063376"/>
              <a:gd name="connsiteY17" fmla="*/ 2017059 h 5741894"/>
              <a:gd name="connsiteX18" fmla="*/ 4482 w 2063376"/>
              <a:gd name="connsiteY18" fmla="*/ 1788459 h 5741894"/>
              <a:gd name="connsiteX19" fmla="*/ 2061882 w 2063376"/>
              <a:gd name="connsiteY19" fmla="*/ 1559859 h 5741894"/>
              <a:gd name="connsiteX20" fmla="*/ 4482 w 2063376"/>
              <a:gd name="connsiteY20" fmla="*/ 1331259 h 5741894"/>
              <a:gd name="connsiteX21" fmla="*/ 2061882 w 2063376"/>
              <a:gd name="connsiteY21" fmla="*/ 1102659 h 5741894"/>
              <a:gd name="connsiteX22" fmla="*/ 4482 w 2063376"/>
              <a:gd name="connsiteY22" fmla="*/ 874059 h 5741894"/>
              <a:gd name="connsiteX23" fmla="*/ 2061882 w 2063376"/>
              <a:gd name="connsiteY23" fmla="*/ 645459 h 5741894"/>
              <a:gd name="connsiteX24" fmla="*/ 4482 w 2063376"/>
              <a:gd name="connsiteY24" fmla="*/ 416859 h 5741894"/>
              <a:gd name="connsiteX25" fmla="*/ 2061882 w 2063376"/>
              <a:gd name="connsiteY25" fmla="*/ 188259 h 5741894"/>
              <a:gd name="connsiteX26" fmla="*/ 0 w 2063376"/>
              <a:gd name="connsiteY26" fmla="*/ 0 h 5741894"/>
              <a:gd name="connsiteX0" fmla="*/ 197971 w 2271806"/>
              <a:gd name="connsiteY0" fmla="*/ 5741894 h 5850965"/>
              <a:gd name="connsiteX1" fmla="*/ 341406 w 2271806"/>
              <a:gd name="connsiteY1" fmla="*/ 5827059 h 5850965"/>
              <a:gd name="connsiteX2" fmla="*/ 2246406 w 2271806"/>
              <a:gd name="connsiteY2" fmla="*/ 5598459 h 5850965"/>
              <a:gd name="connsiteX3" fmla="*/ 189006 w 2271806"/>
              <a:gd name="connsiteY3" fmla="*/ 5446059 h 5850965"/>
              <a:gd name="connsiteX4" fmla="*/ 2246406 w 2271806"/>
              <a:gd name="connsiteY4" fmla="*/ 5217459 h 5850965"/>
              <a:gd name="connsiteX5" fmla="*/ 189006 w 2271806"/>
              <a:gd name="connsiteY5" fmla="*/ 4988859 h 5850965"/>
              <a:gd name="connsiteX6" fmla="*/ 2246406 w 2271806"/>
              <a:gd name="connsiteY6" fmla="*/ 4760259 h 5850965"/>
              <a:gd name="connsiteX7" fmla="*/ 189006 w 2271806"/>
              <a:gd name="connsiteY7" fmla="*/ 4531659 h 5850965"/>
              <a:gd name="connsiteX8" fmla="*/ 2246406 w 2271806"/>
              <a:gd name="connsiteY8" fmla="*/ 4303059 h 5850965"/>
              <a:gd name="connsiteX9" fmla="*/ 189006 w 2271806"/>
              <a:gd name="connsiteY9" fmla="*/ 4074459 h 5850965"/>
              <a:gd name="connsiteX10" fmla="*/ 2246406 w 2271806"/>
              <a:gd name="connsiteY10" fmla="*/ 3845859 h 5850965"/>
              <a:gd name="connsiteX11" fmla="*/ 189006 w 2271806"/>
              <a:gd name="connsiteY11" fmla="*/ 3617259 h 5850965"/>
              <a:gd name="connsiteX12" fmla="*/ 2246406 w 2271806"/>
              <a:gd name="connsiteY12" fmla="*/ 3388659 h 5850965"/>
              <a:gd name="connsiteX13" fmla="*/ 189006 w 2271806"/>
              <a:gd name="connsiteY13" fmla="*/ 3160059 h 5850965"/>
              <a:gd name="connsiteX14" fmla="*/ 2246406 w 2271806"/>
              <a:gd name="connsiteY14" fmla="*/ 2931459 h 5850965"/>
              <a:gd name="connsiteX15" fmla="*/ 189006 w 2271806"/>
              <a:gd name="connsiteY15" fmla="*/ 2702859 h 5850965"/>
              <a:gd name="connsiteX16" fmla="*/ 2246406 w 2271806"/>
              <a:gd name="connsiteY16" fmla="*/ 2474259 h 5850965"/>
              <a:gd name="connsiteX17" fmla="*/ 189006 w 2271806"/>
              <a:gd name="connsiteY17" fmla="*/ 2245659 h 5850965"/>
              <a:gd name="connsiteX18" fmla="*/ 2246406 w 2271806"/>
              <a:gd name="connsiteY18" fmla="*/ 2017059 h 5850965"/>
              <a:gd name="connsiteX19" fmla="*/ 189006 w 2271806"/>
              <a:gd name="connsiteY19" fmla="*/ 1788459 h 5850965"/>
              <a:gd name="connsiteX20" fmla="*/ 2246406 w 2271806"/>
              <a:gd name="connsiteY20" fmla="*/ 1559859 h 5850965"/>
              <a:gd name="connsiteX21" fmla="*/ 189006 w 2271806"/>
              <a:gd name="connsiteY21" fmla="*/ 1331259 h 5850965"/>
              <a:gd name="connsiteX22" fmla="*/ 2246406 w 2271806"/>
              <a:gd name="connsiteY22" fmla="*/ 1102659 h 5850965"/>
              <a:gd name="connsiteX23" fmla="*/ 189006 w 2271806"/>
              <a:gd name="connsiteY23" fmla="*/ 874059 h 5850965"/>
              <a:gd name="connsiteX24" fmla="*/ 2246406 w 2271806"/>
              <a:gd name="connsiteY24" fmla="*/ 645459 h 5850965"/>
              <a:gd name="connsiteX25" fmla="*/ 189006 w 2271806"/>
              <a:gd name="connsiteY25" fmla="*/ 416859 h 5850965"/>
              <a:gd name="connsiteX26" fmla="*/ 2246406 w 2271806"/>
              <a:gd name="connsiteY26" fmla="*/ 188259 h 5850965"/>
              <a:gd name="connsiteX27" fmla="*/ 184524 w 2271806"/>
              <a:gd name="connsiteY27" fmla="*/ 0 h 5850965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254000 w 2260600"/>
              <a:gd name="connsiteY0" fmla="*/ 5750859 h 5852459"/>
              <a:gd name="connsiteX1" fmla="*/ 330200 w 2260600"/>
              <a:gd name="connsiteY1" fmla="*/ 5827059 h 5852459"/>
              <a:gd name="connsiteX2" fmla="*/ 2235200 w 2260600"/>
              <a:gd name="connsiteY2" fmla="*/ 5598459 h 5852459"/>
              <a:gd name="connsiteX3" fmla="*/ 177800 w 2260600"/>
              <a:gd name="connsiteY3" fmla="*/ 5446059 h 5852459"/>
              <a:gd name="connsiteX4" fmla="*/ 2235200 w 2260600"/>
              <a:gd name="connsiteY4" fmla="*/ 5217459 h 5852459"/>
              <a:gd name="connsiteX5" fmla="*/ 177800 w 2260600"/>
              <a:gd name="connsiteY5" fmla="*/ 4988859 h 5852459"/>
              <a:gd name="connsiteX6" fmla="*/ 2235200 w 2260600"/>
              <a:gd name="connsiteY6" fmla="*/ 4760259 h 5852459"/>
              <a:gd name="connsiteX7" fmla="*/ 177800 w 2260600"/>
              <a:gd name="connsiteY7" fmla="*/ 4531659 h 5852459"/>
              <a:gd name="connsiteX8" fmla="*/ 2235200 w 2260600"/>
              <a:gd name="connsiteY8" fmla="*/ 4303059 h 5852459"/>
              <a:gd name="connsiteX9" fmla="*/ 177800 w 2260600"/>
              <a:gd name="connsiteY9" fmla="*/ 4074459 h 5852459"/>
              <a:gd name="connsiteX10" fmla="*/ 2235200 w 2260600"/>
              <a:gd name="connsiteY10" fmla="*/ 3845859 h 5852459"/>
              <a:gd name="connsiteX11" fmla="*/ 177800 w 2260600"/>
              <a:gd name="connsiteY11" fmla="*/ 3617259 h 5852459"/>
              <a:gd name="connsiteX12" fmla="*/ 2235200 w 2260600"/>
              <a:gd name="connsiteY12" fmla="*/ 3388659 h 5852459"/>
              <a:gd name="connsiteX13" fmla="*/ 177800 w 2260600"/>
              <a:gd name="connsiteY13" fmla="*/ 3160059 h 5852459"/>
              <a:gd name="connsiteX14" fmla="*/ 2235200 w 2260600"/>
              <a:gd name="connsiteY14" fmla="*/ 2931459 h 5852459"/>
              <a:gd name="connsiteX15" fmla="*/ 177800 w 2260600"/>
              <a:gd name="connsiteY15" fmla="*/ 2702859 h 5852459"/>
              <a:gd name="connsiteX16" fmla="*/ 2235200 w 2260600"/>
              <a:gd name="connsiteY16" fmla="*/ 2474259 h 5852459"/>
              <a:gd name="connsiteX17" fmla="*/ 177800 w 2260600"/>
              <a:gd name="connsiteY17" fmla="*/ 2245659 h 5852459"/>
              <a:gd name="connsiteX18" fmla="*/ 2235200 w 2260600"/>
              <a:gd name="connsiteY18" fmla="*/ 2017059 h 5852459"/>
              <a:gd name="connsiteX19" fmla="*/ 177800 w 2260600"/>
              <a:gd name="connsiteY19" fmla="*/ 1788459 h 5852459"/>
              <a:gd name="connsiteX20" fmla="*/ 2235200 w 2260600"/>
              <a:gd name="connsiteY20" fmla="*/ 1559859 h 5852459"/>
              <a:gd name="connsiteX21" fmla="*/ 177800 w 2260600"/>
              <a:gd name="connsiteY21" fmla="*/ 1331259 h 5852459"/>
              <a:gd name="connsiteX22" fmla="*/ 2235200 w 2260600"/>
              <a:gd name="connsiteY22" fmla="*/ 1102659 h 5852459"/>
              <a:gd name="connsiteX23" fmla="*/ 177800 w 2260600"/>
              <a:gd name="connsiteY23" fmla="*/ 874059 h 5852459"/>
              <a:gd name="connsiteX24" fmla="*/ 2235200 w 2260600"/>
              <a:gd name="connsiteY24" fmla="*/ 645459 h 5852459"/>
              <a:gd name="connsiteX25" fmla="*/ 177800 w 2260600"/>
              <a:gd name="connsiteY25" fmla="*/ 416859 h 5852459"/>
              <a:gd name="connsiteX26" fmla="*/ 2235200 w 2260600"/>
              <a:gd name="connsiteY26" fmla="*/ 188259 h 5852459"/>
              <a:gd name="connsiteX27" fmla="*/ 173318 w 2260600"/>
              <a:gd name="connsiteY27" fmla="*/ 0 h 5852459"/>
              <a:gd name="connsiteX0" fmla="*/ 80682 w 2138082"/>
              <a:gd name="connsiteY0" fmla="*/ 5750859 h 5852459"/>
              <a:gd name="connsiteX1" fmla="*/ 461682 w 2138082"/>
              <a:gd name="connsiteY1" fmla="*/ 5827059 h 5852459"/>
              <a:gd name="connsiteX2" fmla="*/ 2061882 w 2138082"/>
              <a:gd name="connsiteY2" fmla="*/ 5598459 h 5852459"/>
              <a:gd name="connsiteX3" fmla="*/ 4482 w 2138082"/>
              <a:gd name="connsiteY3" fmla="*/ 5446059 h 5852459"/>
              <a:gd name="connsiteX4" fmla="*/ 2061882 w 2138082"/>
              <a:gd name="connsiteY4" fmla="*/ 5217459 h 5852459"/>
              <a:gd name="connsiteX5" fmla="*/ 4482 w 2138082"/>
              <a:gd name="connsiteY5" fmla="*/ 4988859 h 5852459"/>
              <a:gd name="connsiteX6" fmla="*/ 2061882 w 2138082"/>
              <a:gd name="connsiteY6" fmla="*/ 4760259 h 5852459"/>
              <a:gd name="connsiteX7" fmla="*/ 4482 w 2138082"/>
              <a:gd name="connsiteY7" fmla="*/ 4531659 h 5852459"/>
              <a:gd name="connsiteX8" fmla="*/ 2061882 w 2138082"/>
              <a:gd name="connsiteY8" fmla="*/ 4303059 h 5852459"/>
              <a:gd name="connsiteX9" fmla="*/ 4482 w 2138082"/>
              <a:gd name="connsiteY9" fmla="*/ 4074459 h 5852459"/>
              <a:gd name="connsiteX10" fmla="*/ 2061882 w 2138082"/>
              <a:gd name="connsiteY10" fmla="*/ 3845859 h 5852459"/>
              <a:gd name="connsiteX11" fmla="*/ 4482 w 2138082"/>
              <a:gd name="connsiteY11" fmla="*/ 3617259 h 5852459"/>
              <a:gd name="connsiteX12" fmla="*/ 2061882 w 2138082"/>
              <a:gd name="connsiteY12" fmla="*/ 3388659 h 5852459"/>
              <a:gd name="connsiteX13" fmla="*/ 4482 w 2138082"/>
              <a:gd name="connsiteY13" fmla="*/ 3160059 h 5852459"/>
              <a:gd name="connsiteX14" fmla="*/ 2061882 w 2138082"/>
              <a:gd name="connsiteY14" fmla="*/ 2931459 h 5852459"/>
              <a:gd name="connsiteX15" fmla="*/ 4482 w 2138082"/>
              <a:gd name="connsiteY15" fmla="*/ 2702859 h 5852459"/>
              <a:gd name="connsiteX16" fmla="*/ 2061882 w 2138082"/>
              <a:gd name="connsiteY16" fmla="*/ 2474259 h 5852459"/>
              <a:gd name="connsiteX17" fmla="*/ 4482 w 2138082"/>
              <a:gd name="connsiteY17" fmla="*/ 2245659 h 5852459"/>
              <a:gd name="connsiteX18" fmla="*/ 2061882 w 2138082"/>
              <a:gd name="connsiteY18" fmla="*/ 2017059 h 5852459"/>
              <a:gd name="connsiteX19" fmla="*/ 4482 w 2138082"/>
              <a:gd name="connsiteY19" fmla="*/ 1788459 h 5852459"/>
              <a:gd name="connsiteX20" fmla="*/ 2061882 w 2138082"/>
              <a:gd name="connsiteY20" fmla="*/ 1559859 h 5852459"/>
              <a:gd name="connsiteX21" fmla="*/ 4482 w 2138082"/>
              <a:gd name="connsiteY21" fmla="*/ 1331259 h 5852459"/>
              <a:gd name="connsiteX22" fmla="*/ 2061882 w 2138082"/>
              <a:gd name="connsiteY22" fmla="*/ 1102659 h 5852459"/>
              <a:gd name="connsiteX23" fmla="*/ 4482 w 2138082"/>
              <a:gd name="connsiteY23" fmla="*/ 874059 h 5852459"/>
              <a:gd name="connsiteX24" fmla="*/ 2061882 w 2138082"/>
              <a:gd name="connsiteY24" fmla="*/ 645459 h 5852459"/>
              <a:gd name="connsiteX25" fmla="*/ 4482 w 2138082"/>
              <a:gd name="connsiteY25" fmla="*/ 416859 h 5852459"/>
              <a:gd name="connsiteX26" fmla="*/ 2061882 w 2138082"/>
              <a:gd name="connsiteY26" fmla="*/ 188259 h 5852459"/>
              <a:gd name="connsiteX27" fmla="*/ 0 w 2138082"/>
              <a:gd name="connsiteY27" fmla="*/ 0 h 5852459"/>
              <a:gd name="connsiteX0" fmla="*/ 80682 w 2138082"/>
              <a:gd name="connsiteY0" fmla="*/ 5750859 h 5776259"/>
              <a:gd name="connsiteX1" fmla="*/ 461682 w 2138082"/>
              <a:gd name="connsiteY1" fmla="*/ 5750859 h 5776259"/>
              <a:gd name="connsiteX2" fmla="*/ 2061882 w 2138082"/>
              <a:gd name="connsiteY2" fmla="*/ 5598459 h 5776259"/>
              <a:gd name="connsiteX3" fmla="*/ 4482 w 2138082"/>
              <a:gd name="connsiteY3" fmla="*/ 5446059 h 5776259"/>
              <a:gd name="connsiteX4" fmla="*/ 2061882 w 2138082"/>
              <a:gd name="connsiteY4" fmla="*/ 5217459 h 5776259"/>
              <a:gd name="connsiteX5" fmla="*/ 4482 w 2138082"/>
              <a:gd name="connsiteY5" fmla="*/ 4988859 h 5776259"/>
              <a:gd name="connsiteX6" fmla="*/ 2061882 w 2138082"/>
              <a:gd name="connsiteY6" fmla="*/ 4760259 h 5776259"/>
              <a:gd name="connsiteX7" fmla="*/ 4482 w 2138082"/>
              <a:gd name="connsiteY7" fmla="*/ 4531659 h 5776259"/>
              <a:gd name="connsiteX8" fmla="*/ 2061882 w 2138082"/>
              <a:gd name="connsiteY8" fmla="*/ 4303059 h 5776259"/>
              <a:gd name="connsiteX9" fmla="*/ 4482 w 2138082"/>
              <a:gd name="connsiteY9" fmla="*/ 4074459 h 5776259"/>
              <a:gd name="connsiteX10" fmla="*/ 2061882 w 2138082"/>
              <a:gd name="connsiteY10" fmla="*/ 3845859 h 5776259"/>
              <a:gd name="connsiteX11" fmla="*/ 4482 w 2138082"/>
              <a:gd name="connsiteY11" fmla="*/ 3617259 h 5776259"/>
              <a:gd name="connsiteX12" fmla="*/ 2061882 w 2138082"/>
              <a:gd name="connsiteY12" fmla="*/ 3388659 h 5776259"/>
              <a:gd name="connsiteX13" fmla="*/ 4482 w 2138082"/>
              <a:gd name="connsiteY13" fmla="*/ 3160059 h 5776259"/>
              <a:gd name="connsiteX14" fmla="*/ 2061882 w 2138082"/>
              <a:gd name="connsiteY14" fmla="*/ 2931459 h 5776259"/>
              <a:gd name="connsiteX15" fmla="*/ 4482 w 2138082"/>
              <a:gd name="connsiteY15" fmla="*/ 2702859 h 5776259"/>
              <a:gd name="connsiteX16" fmla="*/ 2061882 w 2138082"/>
              <a:gd name="connsiteY16" fmla="*/ 2474259 h 5776259"/>
              <a:gd name="connsiteX17" fmla="*/ 4482 w 2138082"/>
              <a:gd name="connsiteY17" fmla="*/ 2245659 h 5776259"/>
              <a:gd name="connsiteX18" fmla="*/ 2061882 w 2138082"/>
              <a:gd name="connsiteY18" fmla="*/ 2017059 h 5776259"/>
              <a:gd name="connsiteX19" fmla="*/ 4482 w 2138082"/>
              <a:gd name="connsiteY19" fmla="*/ 1788459 h 5776259"/>
              <a:gd name="connsiteX20" fmla="*/ 2061882 w 2138082"/>
              <a:gd name="connsiteY20" fmla="*/ 1559859 h 5776259"/>
              <a:gd name="connsiteX21" fmla="*/ 4482 w 2138082"/>
              <a:gd name="connsiteY21" fmla="*/ 1331259 h 5776259"/>
              <a:gd name="connsiteX22" fmla="*/ 2061882 w 2138082"/>
              <a:gd name="connsiteY22" fmla="*/ 1102659 h 5776259"/>
              <a:gd name="connsiteX23" fmla="*/ 4482 w 2138082"/>
              <a:gd name="connsiteY23" fmla="*/ 874059 h 5776259"/>
              <a:gd name="connsiteX24" fmla="*/ 2061882 w 2138082"/>
              <a:gd name="connsiteY24" fmla="*/ 645459 h 5776259"/>
              <a:gd name="connsiteX25" fmla="*/ 4482 w 2138082"/>
              <a:gd name="connsiteY25" fmla="*/ 416859 h 5776259"/>
              <a:gd name="connsiteX26" fmla="*/ 2061882 w 2138082"/>
              <a:gd name="connsiteY26" fmla="*/ 188259 h 5776259"/>
              <a:gd name="connsiteX27" fmla="*/ 0 w 2138082"/>
              <a:gd name="connsiteY27" fmla="*/ 0 h 5776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138082" h="5776259">
                <a:moveTo>
                  <a:pt x="80682" y="5750859"/>
                </a:moveTo>
                <a:cubicBezTo>
                  <a:pt x="80775" y="5750766"/>
                  <a:pt x="131482" y="5776259"/>
                  <a:pt x="461682" y="5750859"/>
                </a:cubicBezTo>
                <a:cubicBezTo>
                  <a:pt x="791882" y="5725459"/>
                  <a:pt x="2138082" y="5649259"/>
                  <a:pt x="2061882" y="5598459"/>
                </a:cubicBezTo>
                <a:cubicBezTo>
                  <a:pt x="1985682" y="5547659"/>
                  <a:pt x="4482" y="5509559"/>
                  <a:pt x="4482" y="5446059"/>
                </a:cubicBezTo>
                <a:cubicBezTo>
                  <a:pt x="4482" y="5382559"/>
                  <a:pt x="2061882" y="5293659"/>
                  <a:pt x="2061882" y="5217459"/>
                </a:cubicBezTo>
                <a:cubicBezTo>
                  <a:pt x="2061882" y="5141259"/>
                  <a:pt x="4482" y="5065059"/>
                  <a:pt x="4482" y="4988859"/>
                </a:cubicBezTo>
                <a:cubicBezTo>
                  <a:pt x="4482" y="4912659"/>
                  <a:pt x="2061882" y="4836459"/>
                  <a:pt x="2061882" y="4760259"/>
                </a:cubicBezTo>
                <a:cubicBezTo>
                  <a:pt x="2061882" y="4684059"/>
                  <a:pt x="4482" y="4607859"/>
                  <a:pt x="4482" y="4531659"/>
                </a:cubicBezTo>
                <a:cubicBezTo>
                  <a:pt x="4482" y="4455459"/>
                  <a:pt x="2061882" y="4379259"/>
                  <a:pt x="2061882" y="4303059"/>
                </a:cubicBezTo>
                <a:cubicBezTo>
                  <a:pt x="2061882" y="4226859"/>
                  <a:pt x="4482" y="4150659"/>
                  <a:pt x="4482" y="4074459"/>
                </a:cubicBezTo>
                <a:cubicBezTo>
                  <a:pt x="4482" y="3998259"/>
                  <a:pt x="2061882" y="3922059"/>
                  <a:pt x="2061882" y="3845859"/>
                </a:cubicBezTo>
                <a:cubicBezTo>
                  <a:pt x="2061882" y="3769659"/>
                  <a:pt x="4482" y="3693459"/>
                  <a:pt x="4482" y="3617259"/>
                </a:cubicBezTo>
                <a:cubicBezTo>
                  <a:pt x="4482" y="3541059"/>
                  <a:pt x="2061882" y="3464859"/>
                  <a:pt x="2061882" y="3388659"/>
                </a:cubicBezTo>
                <a:cubicBezTo>
                  <a:pt x="2061882" y="3312459"/>
                  <a:pt x="4482" y="3236259"/>
                  <a:pt x="4482" y="3160059"/>
                </a:cubicBezTo>
                <a:cubicBezTo>
                  <a:pt x="4482" y="3083859"/>
                  <a:pt x="2061882" y="3007659"/>
                  <a:pt x="2061882" y="2931459"/>
                </a:cubicBezTo>
                <a:cubicBezTo>
                  <a:pt x="2061882" y="2855259"/>
                  <a:pt x="4482" y="2779059"/>
                  <a:pt x="4482" y="2702859"/>
                </a:cubicBezTo>
                <a:cubicBezTo>
                  <a:pt x="4482" y="2626659"/>
                  <a:pt x="2061882" y="2550459"/>
                  <a:pt x="2061882" y="2474259"/>
                </a:cubicBezTo>
                <a:cubicBezTo>
                  <a:pt x="2061882" y="2398059"/>
                  <a:pt x="4482" y="2321859"/>
                  <a:pt x="4482" y="2245659"/>
                </a:cubicBezTo>
                <a:cubicBezTo>
                  <a:pt x="4482" y="2169459"/>
                  <a:pt x="2061882" y="2093259"/>
                  <a:pt x="2061882" y="2017059"/>
                </a:cubicBezTo>
                <a:cubicBezTo>
                  <a:pt x="2061882" y="1940859"/>
                  <a:pt x="4482" y="1864659"/>
                  <a:pt x="4482" y="1788459"/>
                </a:cubicBezTo>
                <a:cubicBezTo>
                  <a:pt x="4482" y="1712259"/>
                  <a:pt x="2061882" y="1636059"/>
                  <a:pt x="2061882" y="1559859"/>
                </a:cubicBezTo>
                <a:cubicBezTo>
                  <a:pt x="2061882" y="1483659"/>
                  <a:pt x="4482" y="1407459"/>
                  <a:pt x="4482" y="1331259"/>
                </a:cubicBezTo>
                <a:cubicBezTo>
                  <a:pt x="4482" y="1255059"/>
                  <a:pt x="2061882" y="1178859"/>
                  <a:pt x="2061882" y="1102659"/>
                </a:cubicBezTo>
                <a:cubicBezTo>
                  <a:pt x="2061882" y="1026459"/>
                  <a:pt x="4482" y="950259"/>
                  <a:pt x="4482" y="874059"/>
                </a:cubicBezTo>
                <a:cubicBezTo>
                  <a:pt x="4482" y="797859"/>
                  <a:pt x="2061882" y="721659"/>
                  <a:pt x="2061882" y="645459"/>
                </a:cubicBezTo>
                <a:cubicBezTo>
                  <a:pt x="2061882" y="569259"/>
                  <a:pt x="4482" y="493059"/>
                  <a:pt x="4482" y="416859"/>
                </a:cubicBezTo>
                <a:cubicBezTo>
                  <a:pt x="4482" y="340659"/>
                  <a:pt x="2062629" y="257735"/>
                  <a:pt x="2061882" y="188259"/>
                </a:cubicBezTo>
                <a:cubicBezTo>
                  <a:pt x="2061135" y="118783"/>
                  <a:pt x="1062317" y="79562"/>
                  <a:pt x="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1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_Office Them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03</Template>
  <TotalTime>1257</TotalTime>
  <Words>3872</Words>
  <Application>Microsoft Macintosh PowerPoint</Application>
  <PresentationFormat>On-screen Show (4:3)</PresentationFormat>
  <Paragraphs>814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Dianna Xu</cp:lastModifiedBy>
  <cp:revision>154</cp:revision>
  <dcterms:created xsi:type="dcterms:W3CDTF">2011-01-09T01:48:34Z</dcterms:created>
  <dcterms:modified xsi:type="dcterms:W3CDTF">2012-03-20T00:55:44Z</dcterms:modified>
</cp:coreProperties>
</file>