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7" r:id="rId2"/>
    <p:sldId id="286" r:id="rId3"/>
    <p:sldId id="288" r:id="rId4"/>
    <p:sldId id="285" r:id="rId5"/>
    <p:sldId id="289" r:id="rId6"/>
    <p:sldId id="29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A2D6D-907C-4305-95DA-5F3C3103BABA}" type="datetimeFigureOut">
              <a:rPr lang="en-US" smtClean="0"/>
              <a:t>4/9/12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5479B-296D-4FF5-9C89-99BF336BE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4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AA8D7-C58D-4A3E-994A-59EE14417B79}" type="datetimeFigureOut">
              <a:rPr lang="en-US" smtClean="0"/>
              <a:pPr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C2DA5-077B-487B-85FC-980555050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isual-literacy.org/periodic_table/periodic_table.html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representation of information</a:t>
            </a:r>
          </a:p>
          <a:p>
            <a:r>
              <a:rPr lang="en-US" dirty="0" smtClean="0"/>
              <a:t>Chars</a:t>
            </a:r>
          </a:p>
          <a:p>
            <a:r>
              <a:rPr lang="en-US" dirty="0" smtClean="0"/>
              <a:t>Plots</a:t>
            </a:r>
          </a:p>
          <a:p>
            <a:r>
              <a:rPr lang="en-US" dirty="0" smtClean="0"/>
              <a:t>Maps</a:t>
            </a:r>
          </a:p>
          <a:p>
            <a:r>
              <a:rPr lang="en-US" dirty="0" smtClean="0"/>
              <a:t>Time series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2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Visualization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- </a:t>
            </a:r>
            <a:r>
              <a:rPr lang="en-US" dirty="0"/>
              <a:t>Obtain the data from some </a:t>
            </a:r>
            <a:r>
              <a:rPr lang="en-US" dirty="0" smtClean="0"/>
              <a:t>source</a:t>
            </a:r>
          </a:p>
          <a:p>
            <a:r>
              <a:rPr lang="en-US" dirty="0" smtClean="0"/>
              <a:t>Parse - </a:t>
            </a:r>
            <a:r>
              <a:rPr lang="en-US" dirty="0"/>
              <a:t>Give the data some </a:t>
            </a:r>
            <a:r>
              <a:rPr lang="en-US" dirty="0" smtClean="0"/>
              <a:t>structure, clean up</a:t>
            </a:r>
          </a:p>
          <a:p>
            <a:r>
              <a:rPr lang="en-US" dirty="0" smtClean="0"/>
              <a:t>Filter - </a:t>
            </a:r>
            <a:r>
              <a:rPr lang="en-US" dirty="0"/>
              <a:t>Remove all but the data of </a:t>
            </a:r>
            <a:r>
              <a:rPr lang="en-US" dirty="0" smtClean="0"/>
              <a:t>interest</a:t>
            </a:r>
          </a:p>
          <a:p>
            <a:r>
              <a:rPr lang="en-US" dirty="0" smtClean="0"/>
              <a:t>Mine - </a:t>
            </a:r>
            <a:r>
              <a:rPr lang="en-US" dirty="0"/>
              <a:t>Use the data to derive interesting </a:t>
            </a:r>
            <a:r>
              <a:rPr lang="en-US" dirty="0" smtClean="0"/>
              <a:t>properties</a:t>
            </a:r>
            <a:endParaRPr lang="en-US" dirty="0"/>
          </a:p>
          <a:p>
            <a:pPr lvl="1"/>
            <a:r>
              <a:rPr lang="en-US" dirty="0" smtClean="0"/>
              <a:t>Statistical methods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attern recognition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umerical analysis,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611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Visualization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- </a:t>
            </a:r>
            <a:r>
              <a:rPr lang="en-US" dirty="0"/>
              <a:t>Chose a visual </a:t>
            </a:r>
            <a:r>
              <a:rPr lang="en-US" dirty="0" smtClean="0"/>
              <a:t>representation</a:t>
            </a:r>
          </a:p>
          <a:p>
            <a:r>
              <a:rPr lang="en-US" dirty="0" smtClean="0"/>
              <a:t>Refine – Improve to make it more visually engaging</a:t>
            </a:r>
          </a:p>
          <a:p>
            <a:r>
              <a:rPr lang="en-US" dirty="0" smtClean="0"/>
              <a:t>Interact - </a:t>
            </a:r>
            <a:r>
              <a:rPr lang="en-US" dirty="0"/>
              <a:t>Make it </a:t>
            </a:r>
            <a:r>
              <a:rPr lang="en-US" dirty="0" smtClean="0"/>
              <a:t>interactive</a:t>
            </a:r>
          </a:p>
          <a:p>
            <a:pPr lvl="1"/>
            <a:r>
              <a:rPr lang="en-US" dirty="0" smtClean="0"/>
              <a:t>manipulating </a:t>
            </a:r>
            <a:r>
              <a:rPr lang="en-US" dirty="0"/>
              <a:t>the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 smtClean="0"/>
              <a:t>controlling </a:t>
            </a:r>
            <a:r>
              <a:rPr lang="en-US" dirty="0"/>
              <a:t>visual features, etc.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748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ataVizWhiteBoardSM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3" b="114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8160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6488668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http://www.visual-literacy.org/periodic_table/periodic_table.html</a:t>
            </a:r>
            <a:endParaRPr lang="en-US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17044" r="14375" b="4128"/>
          <a:stretch>
            <a:fillRect/>
          </a:stretch>
        </p:blipFill>
        <p:spPr bwMode="auto">
          <a:xfrm>
            <a:off x="1" y="6858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442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060440"/>
          <a:ext cx="6858000" cy="5187960"/>
        </p:xfrm>
        <a:graphic>
          <a:graphicData uri="http://schemas.openxmlformats.org/drawingml/2006/table">
            <a:tbl>
              <a:tblPr/>
              <a:tblGrid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</a:tblGrid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8" marR="7938" marT="79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603240"/>
            <a:ext cx="576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225 "random" numbers chosen and tweeted by 225 people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81000" y="6550223"/>
            <a:ext cx="8458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http://blog.blprnt.com/blog/blprnt/your-random-numbers-getting-started-with-processing-and-data-visualization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3261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Jer</a:t>
            </a:r>
            <a:r>
              <a:rPr lang="en-US" b="1" dirty="0" smtClean="0"/>
              <a:t> Thorp. Artist/Educator - NYU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809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374</Words>
  <Application>Microsoft Macintosh PowerPoint</Application>
  <PresentationFormat>On-screen Show (4:3)</PresentationFormat>
  <Paragraphs>249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Data Visualization</vt:lpstr>
      <vt:lpstr>Data Visualization Process</vt:lpstr>
      <vt:lpstr>Data Visualization Process</vt:lpstr>
      <vt:lpstr>PowerPoint Presentation</vt:lpstr>
      <vt:lpstr>PowerPoint Presentation</vt:lpstr>
      <vt:lpstr>PowerPoint Presentation</vt:lpstr>
    </vt:vector>
  </TitlesOfParts>
  <Company>Bristol-Myers Squibb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Russo, Mark</dc:creator>
  <cp:lastModifiedBy>Dianna Xu</cp:lastModifiedBy>
  <cp:revision>82</cp:revision>
  <dcterms:created xsi:type="dcterms:W3CDTF">2011-11-10T02:21:16Z</dcterms:created>
  <dcterms:modified xsi:type="dcterms:W3CDTF">2012-04-10T01:05:38Z</dcterms:modified>
</cp:coreProperties>
</file>