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8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8/21/13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8/21/13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8/21/13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8/21/13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8/21/13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8/21/13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8/21/13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8/21/13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8/21/13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8/21/13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8/21/13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544C2-B813-41A4-903F-B8AA01EA8263}" type="datetimeFigureOut">
              <a:rPr lang="en-US" smtClean="0"/>
              <a:pPr/>
              <a:t>8/21/13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ownload.oracle.com/javase/6/docs/ap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Processing == Java + Extra Utilities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Processing Adds:</a:t>
            </a:r>
          </a:p>
          <a:p>
            <a:pPr lvl="1"/>
            <a:r>
              <a:rPr lang="en-US" dirty="0" smtClean="0"/>
              <a:t>Drawing functions</a:t>
            </a:r>
          </a:p>
          <a:p>
            <a:pPr lvl="1"/>
            <a:r>
              <a:rPr lang="en-US" dirty="0" smtClean="0"/>
              <a:t>Text and font manipulations</a:t>
            </a:r>
          </a:p>
          <a:p>
            <a:pPr lvl="1"/>
            <a:r>
              <a:rPr lang="en-US" dirty="0" smtClean="0"/>
              <a:t>Image and video</a:t>
            </a:r>
          </a:p>
          <a:p>
            <a:pPr lvl="1"/>
            <a:r>
              <a:rPr lang="en-US" dirty="0" smtClean="0"/>
              <a:t>3D transformations</a:t>
            </a:r>
          </a:p>
          <a:p>
            <a:pPr lvl="1"/>
            <a:r>
              <a:rPr lang="en-US" dirty="0" smtClean="0"/>
              <a:t>Keyboard interaction</a:t>
            </a:r>
          </a:p>
          <a:p>
            <a:pPr lvl="1"/>
            <a:r>
              <a:rPr lang="en-US" dirty="0" smtClean="0"/>
              <a:t>An editor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2209800"/>
          </a:xfrm>
        </p:spPr>
        <p:txBody>
          <a:bodyPr/>
          <a:lstStyle/>
          <a:p>
            <a:r>
              <a:rPr lang="en-US" dirty="0" smtClean="0"/>
              <a:t>Best way to see what Processing becomes is to generate a Java program and compare</a:t>
            </a:r>
          </a:p>
          <a:p>
            <a:pPr lvl="1"/>
            <a:r>
              <a:rPr lang="en-US" dirty="0" smtClean="0"/>
              <a:t>File | Export</a:t>
            </a:r>
          </a:p>
          <a:p>
            <a:pPr lvl="1"/>
            <a:r>
              <a:rPr lang="en-US" dirty="0" smtClean="0"/>
              <a:t>Look in generated applet folder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667000"/>
            <a:ext cx="35718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581400"/>
            <a:ext cx="561975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9154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What's different?</a:t>
            </a:r>
          </a:p>
          <a:p>
            <a:pPr lvl="1"/>
            <a:r>
              <a:rPr lang="en-US" dirty="0" smtClean="0"/>
              <a:t>Import of core Processing libraries</a:t>
            </a:r>
          </a:p>
          <a:p>
            <a:pPr lvl="1"/>
            <a:r>
              <a:rPr lang="en-US" dirty="0" smtClean="0"/>
              <a:t>Import of numerous Java libraries</a:t>
            </a:r>
          </a:p>
          <a:p>
            <a:pPr lvl="1"/>
            <a:r>
              <a:rPr lang="en-US" dirty="0" smtClean="0"/>
              <a:t>Encapsulation of code in subclass of </a:t>
            </a:r>
            <a:r>
              <a:rPr lang="en-US" dirty="0" err="1" smtClean="0"/>
              <a:t>PApplet</a:t>
            </a:r>
            <a:endParaRPr lang="en-US" dirty="0" smtClean="0"/>
          </a:p>
          <a:p>
            <a:pPr lvl="1"/>
            <a:r>
              <a:rPr lang="en-US" dirty="0" smtClean="0"/>
              <a:t>Explicit visibility –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public, private …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Number format changes</a:t>
            </a:r>
          </a:p>
          <a:p>
            <a:pPr lvl="2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if (random(1.0) &lt; 0.5) -&gt; if (random(1.0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&lt; 0.5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sz="3200" dirty="0" smtClean="0"/>
              <a:t>color data types are converted to </a:t>
            </a:r>
            <a:r>
              <a:rPr lang="en-US" sz="3200" dirty="0" err="1" smtClean="0"/>
              <a:t>int</a:t>
            </a:r>
            <a:endParaRPr lang="en-US" sz="3200" dirty="0" smtClean="0"/>
          </a:p>
          <a:p>
            <a:pPr lvl="1"/>
            <a:r>
              <a:rPr lang="en-US" sz="3200" dirty="0" smtClean="0"/>
              <a:t>Some functions are changed</a:t>
            </a:r>
          </a:p>
          <a:p>
            <a:pPr lvl="2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numbers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snumbers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 -&gt; </a:t>
            </a:r>
          </a:p>
          <a:p>
            <a:pPr lvl="2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numbers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PApplet.parseInt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snumbers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sz="3200" dirty="0" smtClean="0"/>
              <a:t>Added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public static void main() {…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652" y="4648200"/>
            <a:ext cx="8229600" cy="91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All Java programs start with at the special function … </a:t>
            </a:r>
          </a:p>
          <a:p>
            <a:pPr>
              <a:buNone/>
            </a:pPr>
            <a:r>
              <a:rPr lang="en-US" sz="1900" dirty="0" smtClean="0"/>
              <a:t>		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public static void main() { …</a:t>
            </a:r>
            <a:endParaRPr lang="en-US" sz="19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2665274"/>
            <a:ext cx="685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HelloWorldApp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static void main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// Display the string.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("Hello World!");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9652" y="685800"/>
            <a:ext cx="5310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smallest program in Processing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1295400" y="1295400"/>
            <a:ext cx="3493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("Hello World!");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9652" y="2133600"/>
            <a:ext cx="4797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equivalent program in Java.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359652" y="5791200"/>
            <a:ext cx="75651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This must be added to the generated Java program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dirty="0" err="1" smtClean="0"/>
              <a:t>PApplet</a:t>
            </a:r>
            <a:endParaRPr lang="en-US" dirty="0" smtClean="0"/>
          </a:p>
          <a:p>
            <a:pPr lvl="1"/>
            <a:r>
              <a:rPr lang="en-US" dirty="0" smtClean="0"/>
              <a:t>The top-level class in Processing</a:t>
            </a:r>
          </a:p>
          <a:p>
            <a:pPr lvl="1"/>
            <a:r>
              <a:rPr lang="en-US" dirty="0" smtClean="0"/>
              <a:t>The class in which all your Processing code goes</a:t>
            </a:r>
          </a:p>
          <a:p>
            <a:pPr lvl="1"/>
            <a:r>
              <a:rPr lang="en-US" dirty="0" smtClean="0"/>
              <a:t>Implements most of Processing's core behavior</a:t>
            </a:r>
          </a:p>
          <a:p>
            <a:pPr lvl="1"/>
            <a:r>
              <a:rPr lang="en-US" dirty="0" smtClean="0"/>
              <a:t>Way down the Java hierarchy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3581400"/>
            <a:ext cx="6705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java.lang.Object</a:t>
            </a:r>
            <a:endParaRPr lang="en-US" sz="2400" dirty="0" smtClean="0"/>
          </a:p>
          <a:p>
            <a:pPr marL="457200"/>
            <a:r>
              <a:rPr lang="en-US" sz="2400" dirty="0" smtClean="0"/>
              <a:t>↘ </a:t>
            </a:r>
            <a:r>
              <a:rPr lang="en-US" sz="2400" dirty="0" err="1" smtClean="0"/>
              <a:t>java.awt.Component</a:t>
            </a:r>
            <a:endParaRPr lang="en-US" sz="2400" dirty="0" smtClean="0"/>
          </a:p>
          <a:p>
            <a:pPr marL="914400"/>
            <a:r>
              <a:rPr lang="en-US" sz="2400" dirty="0" smtClean="0"/>
              <a:t>↘ </a:t>
            </a:r>
            <a:r>
              <a:rPr lang="en-US" sz="2400" dirty="0" err="1" smtClean="0"/>
              <a:t>java.awt.Container</a:t>
            </a:r>
            <a:endParaRPr lang="en-US" sz="2400" dirty="0" smtClean="0"/>
          </a:p>
          <a:p>
            <a:pPr marL="1371600"/>
            <a:r>
              <a:rPr lang="en-US" sz="2400" dirty="0" smtClean="0"/>
              <a:t>↘ </a:t>
            </a:r>
            <a:r>
              <a:rPr lang="en-US" sz="2400" dirty="0" err="1" smtClean="0"/>
              <a:t>java.awt.Panel</a:t>
            </a:r>
            <a:endParaRPr lang="en-US" sz="2400" dirty="0" smtClean="0"/>
          </a:p>
          <a:p>
            <a:pPr lvl="4"/>
            <a:r>
              <a:rPr lang="en-US" sz="2400" dirty="0" smtClean="0"/>
              <a:t>↘ </a:t>
            </a:r>
            <a:r>
              <a:rPr lang="en-US" sz="2400" dirty="0" err="1" smtClean="0"/>
              <a:t>java.applet.Applet</a:t>
            </a:r>
            <a:endParaRPr lang="en-US" sz="2400" dirty="0" smtClean="0"/>
          </a:p>
          <a:p>
            <a:pPr marL="2286000" lvl="4"/>
            <a:r>
              <a:rPr lang="en-US" sz="2400" dirty="0" smtClean="0"/>
              <a:t>↘ </a:t>
            </a:r>
            <a:r>
              <a:rPr lang="en-US" sz="2400" b="1" dirty="0" err="1" smtClean="0"/>
              <a:t>processing.core.PApplet</a:t>
            </a:r>
            <a:endParaRPr 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0" y="6519446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http://processing.googlecode.com/svn/trunk/processing/build/javadoc/core/processing/core/PApplet.html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Nearly all of Java is available from Processing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>
                <a:hlinkClick r:id="rId2"/>
              </a:rPr>
              <a:t>http://download.oracle.com/javase/6/docs/api/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277</Words>
  <Application>Microsoft Macintosh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Bristol-Myers Squibb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Russo, Mark</dc:creator>
  <cp:lastModifiedBy>Dianna Xu</cp:lastModifiedBy>
  <cp:revision>37</cp:revision>
  <dcterms:created xsi:type="dcterms:W3CDTF">2011-04-18T01:21:45Z</dcterms:created>
  <dcterms:modified xsi:type="dcterms:W3CDTF">2013-08-21T21:19:08Z</dcterms:modified>
</cp:coreProperties>
</file>